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1.xml" ContentType="application/vnd.openxmlformats-officedocument.presentationml.notesSlide+xml"/>
  <Override PartName="/ppt/tags/tag6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 id="2147483847" r:id="rId12"/>
    <p:sldMasterId id="2147483869" r:id="rId13"/>
    <p:sldMasterId id="2147483905" r:id="rId14"/>
  </p:sldMasterIdLst>
  <p:notesMasterIdLst>
    <p:notesMasterId r:id="rId62"/>
  </p:notesMasterIdLst>
  <p:sldIdLst>
    <p:sldId id="578" r:id="rId15"/>
    <p:sldId id="579" r:id="rId16"/>
    <p:sldId id="559" r:id="rId17"/>
    <p:sldId id="494" r:id="rId18"/>
    <p:sldId id="560" r:id="rId19"/>
    <p:sldId id="489" r:id="rId20"/>
    <p:sldId id="582" r:id="rId21"/>
    <p:sldId id="574" r:id="rId22"/>
    <p:sldId id="581" r:id="rId23"/>
    <p:sldId id="516" r:id="rId24"/>
    <p:sldId id="555" r:id="rId25"/>
    <p:sldId id="584" r:id="rId26"/>
    <p:sldId id="585" r:id="rId27"/>
    <p:sldId id="586" r:id="rId28"/>
    <p:sldId id="587" r:id="rId29"/>
    <p:sldId id="598" r:id="rId30"/>
    <p:sldId id="588" r:id="rId31"/>
    <p:sldId id="599" r:id="rId32"/>
    <p:sldId id="590" r:id="rId33"/>
    <p:sldId id="591" r:id="rId34"/>
    <p:sldId id="592" r:id="rId35"/>
    <p:sldId id="596" r:id="rId36"/>
    <p:sldId id="597" r:id="rId37"/>
    <p:sldId id="496" r:id="rId38"/>
    <p:sldId id="569" r:id="rId39"/>
    <p:sldId id="570" r:id="rId40"/>
    <p:sldId id="571" r:id="rId41"/>
    <p:sldId id="517" r:id="rId42"/>
    <p:sldId id="545" r:id="rId43"/>
    <p:sldId id="541" r:id="rId44"/>
    <p:sldId id="542" r:id="rId45"/>
    <p:sldId id="565" r:id="rId46"/>
    <p:sldId id="449" r:id="rId47"/>
    <p:sldId id="492" r:id="rId48"/>
    <p:sldId id="572" r:id="rId49"/>
    <p:sldId id="573" r:id="rId50"/>
    <p:sldId id="567" r:id="rId51"/>
    <p:sldId id="566" r:id="rId52"/>
    <p:sldId id="446" r:id="rId53"/>
    <p:sldId id="547" r:id="rId54"/>
    <p:sldId id="580" r:id="rId55"/>
    <p:sldId id="549" r:id="rId56"/>
    <p:sldId id="551" r:id="rId57"/>
    <p:sldId id="552" r:id="rId58"/>
    <p:sldId id="557" r:id="rId59"/>
    <p:sldId id="583" r:id="rId60"/>
    <p:sldId id="396" r:id="rId61"/>
  </p:sldIdLst>
  <p:sldSz cx="12188825" cy="6858000"/>
  <p:notesSz cx="6881813" cy="9296400"/>
  <p:defaultTextStyle>
    <a:defPPr>
      <a:defRPr lang="en-US"/>
    </a:defPPr>
    <a:lvl1pPr marL="0" algn="l" defTabSz="1218683" rtl="0" eaLnBrk="1" latinLnBrk="0" hangingPunct="1">
      <a:defRPr sz="2400" kern="1200">
        <a:solidFill>
          <a:schemeClr val="tx1"/>
        </a:solidFill>
        <a:latin typeface="+mn-lt"/>
        <a:ea typeface="+mn-ea"/>
        <a:cs typeface="+mn-cs"/>
      </a:defRPr>
    </a:lvl1pPr>
    <a:lvl2pPr marL="609341" algn="l" defTabSz="1218683" rtl="0" eaLnBrk="1" latinLnBrk="0" hangingPunct="1">
      <a:defRPr sz="2400" kern="1200">
        <a:solidFill>
          <a:schemeClr val="tx1"/>
        </a:solidFill>
        <a:latin typeface="+mn-lt"/>
        <a:ea typeface="+mn-ea"/>
        <a:cs typeface="+mn-cs"/>
      </a:defRPr>
    </a:lvl2pPr>
    <a:lvl3pPr marL="1218683" algn="l" defTabSz="1218683" rtl="0" eaLnBrk="1" latinLnBrk="0" hangingPunct="1">
      <a:defRPr sz="2400" kern="1200">
        <a:solidFill>
          <a:schemeClr val="tx1"/>
        </a:solidFill>
        <a:latin typeface="+mn-lt"/>
        <a:ea typeface="+mn-ea"/>
        <a:cs typeface="+mn-cs"/>
      </a:defRPr>
    </a:lvl3pPr>
    <a:lvl4pPr marL="1828024" algn="l" defTabSz="1218683" rtl="0" eaLnBrk="1" latinLnBrk="0" hangingPunct="1">
      <a:defRPr sz="2400" kern="1200">
        <a:solidFill>
          <a:schemeClr val="tx1"/>
        </a:solidFill>
        <a:latin typeface="+mn-lt"/>
        <a:ea typeface="+mn-ea"/>
        <a:cs typeface="+mn-cs"/>
      </a:defRPr>
    </a:lvl4pPr>
    <a:lvl5pPr marL="2437365" algn="l" defTabSz="1218683" rtl="0" eaLnBrk="1" latinLnBrk="0" hangingPunct="1">
      <a:defRPr sz="2400" kern="1200">
        <a:solidFill>
          <a:schemeClr val="tx1"/>
        </a:solidFill>
        <a:latin typeface="+mn-lt"/>
        <a:ea typeface="+mn-ea"/>
        <a:cs typeface="+mn-cs"/>
      </a:defRPr>
    </a:lvl5pPr>
    <a:lvl6pPr marL="3046701" algn="l" defTabSz="1218683" rtl="0" eaLnBrk="1" latinLnBrk="0" hangingPunct="1">
      <a:defRPr sz="2400" kern="1200">
        <a:solidFill>
          <a:schemeClr val="tx1"/>
        </a:solidFill>
        <a:latin typeface="+mn-lt"/>
        <a:ea typeface="+mn-ea"/>
        <a:cs typeface="+mn-cs"/>
      </a:defRPr>
    </a:lvl6pPr>
    <a:lvl7pPr marL="3656048" algn="l" defTabSz="1218683" rtl="0" eaLnBrk="1" latinLnBrk="0" hangingPunct="1">
      <a:defRPr sz="2400" kern="1200">
        <a:solidFill>
          <a:schemeClr val="tx1"/>
        </a:solidFill>
        <a:latin typeface="+mn-lt"/>
        <a:ea typeface="+mn-ea"/>
        <a:cs typeface="+mn-cs"/>
      </a:defRPr>
    </a:lvl7pPr>
    <a:lvl8pPr marL="4265385" algn="l" defTabSz="1218683" rtl="0" eaLnBrk="1" latinLnBrk="0" hangingPunct="1">
      <a:defRPr sz="2400" kern="1200">
        <a:solidFill>
          <a:schemeClr val="tx1"/>
        </a:solidFill>
        <a:latin typeface="+mn-lt"/>
        <a:ea typeface="+mn-ea"/>
        <a:cs typeface="+mn-cs"/>
      </a:defRPr>
    </a:lvl8pPr>
    <a:lvl9pPr marL="4874725" algn="l" defTabSz="121868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VMs" id="{FE20DDD3-4669-436B-A77F-D8D26C91C606}">
          <p14:sldIdLst>
            <p14:sldId id="578"/>
            <p14:sldId id="579"/>
            <p14:sldId id="559"/>
            <p14:sldId id="494"/>
            <p14:sldId id="560"/>
            <p14:sldId id="489"/>
            <p14:sldId id="582"/>
            <p14:sldId id="574"/>
            <p14:sldId id="581"/>
            <p14:sldId id="516"/>
            <p14:sldId id="555"/>
          </p14:sldIdLst>
        </p14:section>
        <p14:section name="VMs and Cloud Services" id="{AFE47E4A-8044-48D1-8670-911A0B1F92B2}">
          <p14:sldIdLst>
            <p14:sldId id="584"/>
            <p14:sldId id="585"/>
            <p14:sldId id="586"/>
            <p14:sldId id="587"/>
            <p14:sldId id="598"/>
          </p14:sldIdLst>
        </p14:section>
        <p14:section name="VM Availability" id="{DD80D8AF-CD0E-4270-A625-7A4E4F612DF1}">
          <p14:sldIdLst>
            <p14:sldId id="588"/>
            <p14:sldId id="599"/>
            <p14:sldId id="590"/>
            <p14:sldId id="591"/>
            <p14:sldId id="592"/>
            <p14:sldId id="596"/>
            <p14:sldId id="597"/>
          </p14:sldIdLst>
        </p14:section>
        <p14:section name="Getting Started" id="{2BCC7628-A617-4EDF-8099-41DA44B15764}">
          <p14:sldIdLst>
            <p14:sldId id="496"/>
            <p14:sldId id="569"/>
            <p14:sldId id="570"/>
            <p14:sldId id="571"/>
            <p14:sldId id="517"/>
            <p14:sldId id="545"/>
            <p14:sldId id="541"/>
            <p14:sldId id="542"/>
          </p14:sldIdLst>
        </p14:section>
        <p14:section name="Disks and Images" id="{5100A5C3-809E-4170-9815-AC89F71C75D7}">
          <p14:sldIdLst>
            <p14:sldId id="565"/>
            <p14:sldId id="449"/>
            <p14:sldId id="492"/>
            <p14:sldId id="572"/>
            <p14:sldId id="573"/>
            <p14:sldId id="567"/>
            <p14:sldId id="566"/>
            <p14:sldId id="446"/>
          </p14:sldIdLst>
        </p14:section>
        <p14:section name="Managing VMs" id="{D78A26D1-ED47-4B05-9C0C-1D1D7103D896}">
          <p14:sldIdLst>
            <p14:sldId id="547"/>
            <p14:sldId id="580"/>
            <p14:sldId id="549"/>
            <p14:sldId id="551"/>
            <p14:sldId id="552"/>
            <p14:sldId id="557"/>
          </p14:sldIdLst>
        </p14:section>
        <p14:section name="Closing" id="{DDE535B2-6101-437F-AB65-39A0E63BAAEC}">
          <p14:sldIdLst>
            <p14:sldId id="583"/>
            <p14:sldId id="396"/>
          </p14:sldIdLst>
        </p14:section>
      </p14:sectionLst>
    </p:ext>
    <p:ext uri="{EFAFB233-063F-42B5-8137-9DF3F51BA10A}">
      <p15:sldGuideLst xmlns:p15="http://schemas.microsoft.com/office/powerpoint/2012/main">
        <p15:guide id="1" orient="horz" pos="3952" userDrawn="1">
          <p15:clr>
            <a:srgbClr val="A4A3A4"/>
          </p15:clr>
        </p15:guide>
        <p15:guide id="2" orient="horz" pos="688" userDrawn="1">
          <p15:clr>
            <a:srgbClr val="A4A3A4"/>
          </p15:clr>
        </p15:guide>
        <p15:guide id="3" orient="horz" pos="901" userDrawn="1">
          <p15:clr>
            <a:srgbClr val="A4A3A4"/>
          </p15:clr>
        </p15:guide>
        <p15:guide id="4" pos="3839" userDrawn="1">
          <p15:clr>
            <a:srgbClr val="A4A3A4"/>
          </p15:clr>
        </p15:guide>
        <p15:guide id="5" pos="320" userDrawn="1">
          <p15:clr>
            <a:srgbClr val="A4A3A4"/>
          </p15:clr>
        </p15:guide>
        <p15:guide id="6" pos="735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 id="1" name="Micah LaNasa" initials="ML [2]" lastIdx="4" clrIdx="1">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9" autoAdjust="0"/>
    <p:restoredTop sz="72356" autoAdjust="0"/>
  </p:normalViewPr>
  <p:slideViewPr>
    <p:cSldViewPr snapToGrid="0" snapToObjects="1">
      <p:cViewPr varScale="1">
        <p:scale>
          <a:sx n="53" d="100"/>
          <a:sy n="53" d="100"/>
        </p:scale>
        <p:origin x="90" y="684"/>
      </p:cViewPr>
      <p:guideLst>
        <p:guide orient="horz" pos="3952"/>
        <p:guide orient="horz" pos="688"/>
        <p:guide orient="horz" pos="901"/>
        <p:guide pos="3839"/>
        <p:guide pos="320"/>
        <p:guide pos="7358"/>
      </p:guideLst>
    </p:cSldViewPr>
  </p:slideViewPr>
  <p:outlineViewPr>
    <p:cViewPr>
      <p:scale>
        <a:sx n="33" d="100"/>
        <a:sy n="33" d="100"/>
      </p:scale>
      <p:origin x="42" y="8868"/>
    </p:cViewPr>
  </p:outlineViewPr>
  <p:notesTextViewPr>
    <p:cViewPr>
      <p:scale>
        <a:sx n="3" d="2"/>
        <a:sy n="3" d="2"/>
      </p:scale>
      <p:origin x="0" y="0"/>
    </p:cViewPr>
  </p:notesTextViewPr>
  <p:sorterViewPr>
    <p:cViewPr varScale="1">
      <p:scale>
        <a:sx n="1" d="1"/>
        <a:sy n="1" d="1"/>
      </p:scale>
      <p:origin x="0" y="-3288"/>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3/22/2014</a:t>
            </a:fld>
            <a:endParaRPr lang="en-US" dirty="0"/>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dirty="0"/>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1218683" rtl="0" eaLnBrk="1" latinLnBrk="0" hangingPunct="1">
      <a:defRPr sz="1600" kern="1200">
        <a:solidFill>
          <a:schemeClr val="tx1"/>
        </a:solidFill>
        <a:latin typeface="+mn-lt"/>
        <a:ea typeface="+mn-ea"/>
        <a:cs typeface="+mn-cs"/>
      </a:defRPr>
    </a:lvl1pPr>
    <a:lvl2pPr marL="609341" algn="l" defTabSz="1218683" rtl="0" eaLnBrk="1" latinLnBrk="0" hangingPunct="1">
      <a:defRPr sz="1600" kern="1200">
        <a:solidFill>
          <a:schemeClr val="tx1"/>
        </a:solidFill>
        <a:latin typeface="+mn-lt"/>
        <a:ea typeface="+mn-ea"/>
        <a:cs typeface="+mn-cs"/>
      </a:defRPr>
    </a:lvl2pPr>
    <a:lvl3pPr marL="1218683" algn="l" defTabSz="1218683" rtl="0" eaLnBrk="1" latinLnBrk="0" hangingPunct="1">
      <a:defRPr sz="1600" kern="1200">
        <a:solidFill>
          <a:schemeClr val="tx1"/>
        </a:solidFill>
        <a:latin typeface="+mn-lt"/>
        <a:ea typeface="+mn-ea"/>
        <a:cs typeface="+mn-cs"/>
      </a:defRPr>
    </a:lvl3pPr>
    <a:lvl4pPr marL="1828024" algn="l" defTabSz="1218683" rtl="0" eaLnBrk="1" latinLnBrk="0" hangingPunct="1">
      <a:defRPr sz="1600" kern="1200">
        <a:solidFill>
          <a:schemeClr val="tx1"/>
        </a:solidFill>
        <a:latin typeface="+mn-lt"/>
        <a:ea typeface="+mn-ea"/>
        <a:cs typeface="+mn-cs"/>
      </a:defRPr>
    </a:lvl4pPr>
    <a:lvl5pPr marL="2437365" algn="l" defTabSz="1218683" rtl="0" eaLnBrk="1" latinLnBrk="0" hangingPunct="1">
      <a:defRPr sz="1600" kern="1200">
        <a:solidFill>
          <a:schemeClr val="tx1"/>
        </a:solidFill>
        <a:latin typeface="+mn-lt"/>
        <a:ea typeface="+mn-ea"/>
        <a:cs typeface="+mn-cs"/>
      </a:defRPr>
    </a:lvl5pPr>
    <a:lvl6pPr marL="3046701" algn="l" defTabSz="1218683" rtl="0" eaLnBrk="1" latinLnBrk="0" hangingPunct="1">
      <a:defRPr sz="1600" kern="1200">
        <a:solidFill>
          <a:schemeClr val="tx1"/>
        </a:solidFill>
        <a:latin typeface="+mn-lt"/>
        <a:ea typeface="+mn-ea"/>
        <a:cs typeface="+mn-cs"/>
      </a:defRPr>
    </a:lvl6pPr>
    <a:lvl7pPr marL="3656048" algn="l" defTabSz="1218683" rtl="0" eaLnBrk="1" latinLnBrk="0" hangingPunct="1">
      <a:defRPr sz="1600" kern="1200">
        <a:solidFill>
          <a:schemeClr val="tx1"/>
        </a:solidFill>
        <a:latin typeface="+mn-lt"/>
        <a:ea typeface="+mn-ea"/>
        <a:cs typeface="+mn-cs"/>
      </a:defRPr>
    </a:lvl7pPr>
    <a:lvl8pPr marL="4265385" algn="l" defTabSz="1218683" rtl="0" eaLnBrk="1" latinLnBrk="0" hangingPunct="1">
      <a:defRPr sz="1600" kern="1200">
        <a:solidFill>
          <a:schemeClr val="tx1"/>
        </a:solidFill>
        <a:latin typeface="+mn-lt"/>
        <a:ea typeface="+mn-ea"/>
        <a:cs typeface="+mn-cs"/>
      </a:defRPr>
    </a:lvl8pPr>
    <a:lvl9pPr marL="4874725" algn="l" defTabSz="121868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748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4010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00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874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18628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a:t>
            </a:r>
            <a:r>
              <a:rPr lang="en-US" dirty="0" err="1" smtClean="0"/>
              <a:t>GettingStartedVMs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4074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dirty="0"/>
          </a:p>
        </p:txBody>
      </p:sp>
    </p:spTree>
    <p:extLst>
      <p:ext uri="{BB962C8B-B14F-4D97-AF65-F5344CB8AC3E}">
        <p14:creationId xmlns:p14="http://schemas.microsoft.com/office/powerpoint/2010/main" val="376399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419443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84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6630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251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dirty="0"/>
          </a:p>
        </p:txBody>
      </p:sp>
    </p:spTree>
    <p:extLst>
      <p:ext uri="{BB962C8B-B14F-4D97-AF65-F5344CB8AC3E}">
        <p14:creationId xmlns:p14="http://schemas.microsoft.com/office/powerpoint/2010/main" val="139478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301616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lvl="0"/>
            <a:r>
              <a:rPr lang="en-US" dirty="0" smtClean="0"/>
              <a:t>DEMO</a:t>
            </a:r>
          </a:p>
          <a:p>
            <a:pPr lvl="0"/>
            <a:r>
              <a:rPr lang="en-US" b="1" dirty="0" smtClean="0"/>
              <a:t>Notes:</a:t>
            </a:r>
          </a:p>
          <a:p>
            <a:pPr lvl="0"/>
            <a:r>
              <a:rPr lang="en-US" dirty="0" smtClean="0"/>
              <a:t>See DEMO-LoadBalancingAvailability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393220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295486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dirty="0"/>
          </a:p>
        </p:txBody>
      </p:sp>
    </p:spTree>
    <p:extLst>
      <p:ext uri="{BB962C8B-B14F-4D97-AF65-F5344CB8AC3E}">
        <p14:creationId xmlns:p14="http://schemas.microsoft.com/office/powerpoint/2010/main" val="109258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dirty="0"/>
          </a:p>
        </p:txBody>
      </p:sp>
    </p:spTree>
    <p:extLst>
      <p:ext uri="{BB962C8B-B14F-4D97-AF65-F5344CB8AC3E}">
        <p14:creationId xmlns:p14="http://schemas.microsoft.com/office/powerpoint/2010/main" val="197655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33</a:t>
            </a:fld>
            <a:endParaRPr lang="en-US" dirty="0"/>
          </a:p>
        </p:txBody>
      </p:sp>
    </p:spTree>
    <p:extLst>
      <p:ext uri="{BB962C8B-B14F-4D97-AF65-F5344CB8AC3E}">
        <p14:creationId xmlns:p14="http://schemas.microsoft.com/office/powerpoint/2010/main" val="3991966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34</a:t>
            </a:fld>
            <a:endParaRPr lang="en-US" dirty="0"/>
          </a:p>
        </p:txBody>
      </p:sp>
    </p:spTree>
    <p:extLst>
      <p:ext uri="{BB962C8B-B14F-4D97-AF65-F5344CB8AC3E}">
        <p14:creationId xmlns:p14="http://schemas.microsoft.com/office/powerpoint/2010/main" val="127623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303628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9267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36</a:t>
            </a:fld>
            <a:endParaRPr lang="en-US" dirty="0"/>
          </a:p>
        </p:txBody>
      </p:sp>
    </p:spTree>
    <p:extLst>
      <p:ext uri="{BB962C8B-B14F-4D97-AF65-F5344CB8AC3E}">
        <p14:creationId xmlns:p14="http://schemas.microsoft.com/office/powerpoint/2010/main" val="2618948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33990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356299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DEMO-</a:t>
            </a:r>
            <a:r>
              <a:rPr lang="en-US" baseline="0" dirty="0" err="1" smtClean="0"/>
              <a:t>ImagingVMs</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dirty="0"/>
          </a:p>
        </p:txBody>
      </p:sp>
    </p:spTree>
    <p:extLst>
      <p:ext uri="{BB962C8B-B14F-4D97-AF65-F5344CB8AC3E}">
        <p14:creationId xmlns:p14="http://schemas.microsoft.com/office/powerpoint/2010/main" val="2859327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08299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42</a:t>
            </a:fld>
            <a:endParaRPr lang="en-US" dirty="0"/>
          </a:p>
        </p:txBody>
      </p:sp>
    </p:spTree>
    <p:extLst>
      <p:ext uri="{BB962C8B-B14F-4D97-AF65-F5344CB8AC3E}">
        <p14:creationId xmlns:p14="http://schemas.microsoft.com/office/powerpoint/2010/main" val="2037471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43</a:t>
            </a:fld>
            <a:endParaRPr lang="en-US" dirty="0"/>
          </a:p>
        </p:txBody>
      </p:sp>
    </p:spTree>
    <p:extLst>
      <p:ext uri="{BB962C8B-B14F-4D97-AF65-F5344CB8AC3E}">
        <p14:creationId xmlns:p14="http://schemas.microsoft.com/office/powerpoint/2010/main" val="687592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dirty="0"/>
          </a:p>
        </p:txBody>
      </p:sp>
    </p:spTree>
    <p:extLst>
      <p:ext uri="{BB962C8B-B14F-4D97-AF65-F5344CB8AC3E}">
        <p14:creationId xmlns:p14="http://schemas.microsoft.com/office/powerpoint/2010/main" val="3246466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baseline="0" dirty="0" smtClean="0"/>
              <a:t>Demo</a:t>
            </a:r>
          </a:p>
          <a:p>
            <a:r>
              <a:rPr lang="en-US" b="1" baseline="0" dirty="0" smtClean="0"/>
              <a:t>Notes:</a:t>
            </a:r>
          </a:p>
          <a:p>
            <a:r>
              <a:rPr lang="en-US" baseline="0" dirty="0" smtClean="0"/>
              <a:t>See HOL-</a:t>
            </a:r>
            <a:r>
              <a:rPr lang="en-US" baseline="0" smtClean="0"/>
              <a:t>UploadVMsfromOnPremiseToCloud</a:t>
            </a:r>
            <a:endParaRPr lang="en-US" baseline="0"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t>45</a:t>
            </a:fld>
            <a:endParaRPr lang="en-US" dirty="0"/>
          </a:p>
        </p:txBody>
      </p:sp>
    </p:spTree>
    <p:extLst>
      <p:ext uri="{BB962C8B-B14F-4D97-AF65-F5344CB8AC3E}">
        <p14:creationId xmlns:p14="http://schemas.microsoft.com/office/powerpoint/2010/main" val="1186134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47</a:t>
            </a:fld>
            <a:endParaRPr lang="en-US" dirty="0"/>
          </a:p>
        </p:txBody>
      </p:sp>
    </p:spTree>
    <p:extLst>
      <p:ext uri="{BB962C8B-B14F-4D97-AF65-F5344CB8AC3E}">
        <p14:creationId xmlns:p14="http://schemas.microsoft.com/office/powerpoint/2010/main" val="109606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375815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46114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5962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13104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36581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3409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4.wdp"/></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15.wdp"/></Relationships>
</file>

<file path=ppt/slideLayouts/_rels/slideLayout15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6.wdp"/></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g"/><Relationship Id="rId1" Type="http://schemas.openxmlformats.org/officeDocument/2006/relationships/slideMaster" Target="../slideMasters/slideMaster9.xml"/><Relationship Id="rId6" Type="http://schemas.microsoft.com/office/2007/relationships/hdphoto" Target="../media/hdphoto14.wdp"/><Relationship Id="rId5" Type="http://schemas.openxmlformats.org/officeDocument/2006/relationships/image" Target="../media/image37.png"/><Relationship Id="rId4" Type="http://schemas.microsoft.com/office/2007/relationships/hdphoto" Target="../media/hdphoto17.wdp"/></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jpg"/><Relationship Id="rId1" Type="http://schemas.openxmlformats.org/officeDocument/2006/relationships/slideMaster" Target="../slideMasters/slideMaster11.xml"/><Relationship Id="rId4"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jp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endParaRPr lang="en-US" sz="3199"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5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7"/>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41" indent="-459941">
              <a:buClr>
                <a:srgbClr val="FFFFFF"/>
              </a:buClr>
              <a:buSzPct val="70000"/>
              <a:buFontTx/>
              <a:buBlip>
                <a:blip r:embed="rId2"/>
              </a:buBlip>
              <a:defRPr>
                <a:gradFill>
                  <a:gsLst>
                    <a:gs pos="0">
                      <a:srgbClr val="FFFFFF"/>
                    </a:gs>
                    <a:gs pos="86000">
                      <a:srgbClr val="FFFFFF"/>
                    </a:gs>
                  </a:gsLst>
                  <a:lin ang="5400000" scaled="0"/>
                </a:gradFill>
              </a:defRPr>
            </a:lvl1pPr>
            <a:lvl2pPr marL="854881" indent="-394937">
              <a:buClr>
                <a:srgbClr val="FFFFFF"/>
              </a:buClr>
              <a:buSzPct val="70000"/>
              <a:buFontTx/>
              <a:buBlip>
                <a:blip r:embed="rId2"/>
              </a:buBlip>
              <a:defRPr>
                <a:gradFill>
                  <a:gsLst>
                    <a:gs pos="0">
                      <a:srgbClr val="FFFFFF"/>
                    </a:gs>
                    <a:gs pos="86000">
                      <a:srgbClr val="FFFFFF"/>
                    </a:gs>
                  </a:gsLst>
                  <a:lin ang="5400000" scaled="0"/>
                </a:gradFill>
              </a:defRPr>
            </a:lvl2pPr>
            <a:lvl3pPr marL="1257753" indent="-402873">
              <a:buClr>
                <a:srgbClr val="FFFFFF"/>
              </a:buClr>
              <a:buSzPct val="70000"/>
              <a:buFontTx/>
              <a:buBlip>
                <a:blip r:embed="rId2"/>
              </a:buBlip>
              <a:defRPr>
                <a:gradFill>
                  <a:gsLst>
                    <a:gs pos="0">
                      <a:srgbClr val="FFFFFF"/>
                    </a:gs>
                    <a:gs pos="86000">
                      <a:srgbClr val="FFFFFF"/>
                    </a:gs>
                  </a:gsLst>
                  <a:lin ang="5400000" scaled="0"/>
                </a:gradFill>
              </a:defRPr>
            </a:lvl3pPr>
            <a:lvl4pPr marL="1603500" indent="-345756">
              <a:buClr>
                <a:srgbClr val="FFFFFF"/>
              </a:buClr>
              <a:buSzPct val="70000"/>
              <a:buFontTx/>
              <a:buBlip>
                <a:blip r:embed="rId2"/>
              </a:buBlip>
              <a:defRPr>
                <a:gradFill>
                  <a:gsLst>
                    <a:gs pos="0">
                      <a:srgbClr val="FFFFFF"/>
                    </a:gs>
                    <a:gs pos="86000">
                      <a:srgbClr val="FFFFFF"/>
                    </a:gs>
                  </a:gsLst>
                  <a:lin ang="5400000" scaled="0"/>
                </a:gradFill>
              </a:defRPr>
            </a:lvl4pPr>
            <a:lvl5pPr marL="1939763" indent="-33624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16" tIns="57098" rIns="114216" bIns="5709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2" indent="-342860">
              <a:buFont typeface="Arial" pitchFamily="34" charset="0"/>
              <a:buChar char="•"/>
              <a:defRPr sz="2399">
                <a:gradFill>
                  <a:gsLst>
                    <a:gs pos="0">
                      <a:srgbClr val="595959"/>
                    </a:gs>
                    <a:gs pos="86000">
                      <a:srgbClr val="595959"/>
                    </a:gs>
                  </a:gsLst>
                  <a:lin ang="5400000" scaled="0"/>
                </a:gradFill>
              </a:defRPr>
            </a:lvl6pPr>
            <a:lvl7pPr marL="1255566" indent="-225398">
              <a:defRPr>
                <a:gradFill>
                  <a:gsLst>
                    <a:gs pos="0">
                      <a:srgbClr val="595959"/>
                    </a:gs>
                    <a:gs pos="86000">
                      <a:srgbClr val="595959"/>
                    </a:gs>
                  </a:gsLst>
                  <a:lin ang="5400000" scaled="0"/>
                </a:gradFill>
              </a:defRPr>
            </a:lvl7pPr>
            <a:lvl8pPr marL="1487315" indent="-231747">
              <a:defRPr>
                <a:gradFill>
                  <a:gsLst>
                    <a:gs pos="0">
                      <a:srgbClr val="595959"/>
                    </a:gs>
                    <a:gs pos="86000">
                      <a:srgbClr val="595959"/>
                    </a:gs>
                  </a:gsLst>
                  <a:lin ang="5400000" scaled="0"/>
                </a:gradFill>
              </a:defRPr>
            </a:lvl8pPr>
          </a:lstStyle>
          <a:p>
            <a:pPr marL="346035" lvl="0" indent="-346035" algn="l" defTabSz="914257"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7"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7"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7"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73" indent="-341273">
              <a:lnSpc>
                <a:spcPct val="90000"/>
              </a:lnSpc>
              <a:buSzPct val="80000"/>
              <a:buFont typeface="Arial" pitchFamily="34" charset="0"/>
              <a:buChar char="•"/>
              <a:defRPr sz="3199"/>
            </a:lvl1pPr>
            <a:lvl2pPr marL="626990" indent="-285717">
              <a:lnSpc>
                <a:spcPct val="90000"/>
              </a:lnSpc>
              <a:buSzPct val="80000"/>
              <a:buFont typeface="Arial" pitchFamily="34" charset="0"/>
              <a:buChar char="•"/>
              <a:defRPr sz="2799"/>
            </a:lvl2pPr>
            <a:lvl3pPr marL="914293" indent="-287304">
              <a:lnSpc>
                <a:spcPct val="90000"/>
              </a:lnSpc>
              <a:buSzPct val="80000"/>
              <a:buFont typeface="Arial" pitchFamily="34" charset="0"/>
              <a:buChar char="•"/>
              <a:defRPr sz="2399"/>
            </a:lvl3pPr>
            <a:lvl4pPr marL="1712713" indent="-225398">
              <a:lnSpc>
                <a:spcPct val="90000"/>
              </a:lnSpc>
              <a:buSzPct val="80000"/>
              <a:buFont typeface="Arial" pitchFamily="34" charset="0"/>
              <a:buChar char="•"/>
              <a:defRPr sz="2000"/>
            </a:lvl4pPr>
            <a:lvl5pPr marL="1944460" indent="-23174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147" indent="-45714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420" indent="-45714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848" indent="-342860">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73" lvl="0" indent="-341273" algn="l" defTabSz="914257"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7"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7"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7"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78" indent="-403178">
              <a:buSzPct val="80000"/>
              <a:buFont typeface="Arial" pitchFamily="34" charset="0"/>
              <a:buChar char="•"/>
              <a:defRPr sz="2799"/>
            </a:lvl1pPr>
            <a:lvl2pPr marL="744451" indent="-322225">
              <a:buSzPct val="80000"/>
              <a:buFont typeface="Arial" pitchFamily="34" charset="0"/>
              <a:buChar char="•"/>
              <a:defRPr sz="2799"/>
            </a:lvl2pPr>
            <a:lvl3pPr marL="1026993" indent="-282543" defTabSz="1030168">
              <a:buSzPct val="80000"/>
              <a:buFont typeface="Arial" pitchFamily="34" charset="0"/>
              <a:buChar char="•"/>
              <a:defRPr sz="2399"/>
            </a:lvl3pPr>
            <a:lvl4pPr marL="1317472"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128" indent="0">
              <a:buNone/>
              <a:defRPr sz="2000" b="1"/>
            </a:lvl2pPr>
            <a:lvl3pPr marL="914257" indent="0">
              <a:buNone/>
              <a:defRPr sz="1866" b="1"/>
            </a:lvl3pPr>
            <a:lvl4pPr marL="1371385" indent="0">
              <a:buNone/>
              <a:defRPr sz="1600" b="1"/>
            </a:lvl4pPr>
            <a:lvl5pPr marL="1828513" indent="0">
              <a:buNone/>
              <a:defRPr sz="1600" b="1"/>
            </a:lvl5pPr>
            <a:lvl6pPr marL="2285642" indent="0">
              <a:buNone/>
              <a:defRPr sz="1600" b="1"/>
            </a:lvl6pPr>
            <a:lvl7pPr marL="2742770" indent="0">
              <a:buNone/>
              <a:defRPr sz="1600" b="1"/>
            </a:lvl7pPr>
            <a:lvl8pPr marL="3199898" indent="0">
              <a:buNone/>
              <a:defRPr sz="1600" b="1"/>
            </a:lvl8pPr>
            <a:lvl9pPr marL="365702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86" indent="-2962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47" indent="-4571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3027"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1"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7" indent="-342860">
              <a:defRPr sz="1600"/>
            </a:lvl6pPr>
            <a:lvl7pPr marL="1603188" indent="-285717">
              <a:defRPr sz="1600"/>
            </a:lvl7pPr>
            <a:lvl8pPr>
              <a:defRPr sz="1600"/>
            </a:lvl8pPr>
            <a:lvl9pPr>
              <a:defRPr sz="1600"/>
            </a:lvl9pPr>
          </a:lstStyle>
          <a:p>
            <a:pPr marL="403178" lvl="0" indent="-403178" algn="l" defTabSz="914257" rtl="0" eaLnBrk="1" latinLnBrk="0" hangingPunct="1">
              <a:lnSpc>
                <a:spcPct val="90000"/>
              </a:lnSpc>
              <a:spcBef>
                <a:spcPct val="20000"/>
              </a:spcBef>
              <a:buSzPct val="80000"/>
            </a:pPr>
            <a:r>
              <a:rPr lang="en-US" smtClean="0"/>
              <a:t>Click to edit Master text styles</a:t>
            </a:r>
          </a:p>
          <a:p>
            <a:pPr marL="403178" lvl="1" indent="-403178" algn="l" defTabSz="914257" rtl="0" eaLnBrk="1" latinLnBrk="0" hangingPunct="1">
              <a:lnSpc>
                <a:spcPct val="90000"/>
              </a:lnSpc>
              <a:spcBef>
                <a:spcPct val="20000"/>
              </a:spcBef>
              <a:buSzPct val="80000"/>
            </a:pPr>
            <a:r>
              <a:rPr lang="en-US" smtClean="0"/>
              <a:t>Second level</a:t>
            </a:r>
          </a:p>
          <a:p>
            <a:pPr marL="403178" lvl="2" indent="-403178" algn="l" defTabSz="914257" rtl="0" eaLnBrk="1" latinLnBrk="0" hangingPunct="1">
              <a:lnSpc>
                <a:spcPct val="90000"/>
              </a:lnSpc>
              <a:spcBef>
                <a:spcPct val="20000"/>
              </a:spcBef>
              <a:buSzPct val="80000"/>
            </a:pPr>
            <a:r>
              <a:rPr lang="en-US" smtClean="0"/>
              <a:t>Third level</a:t>
            </a:r>
          </a:p>
          <a:p>
            <a:pPr marL="403178" lvl="3" indent="-403178" algn="l" defTabSz="914257" rtl="0" eaLnBrk="1" latinLnBrk="0" hangingPunct="1">
              <a:lnSpc>
                <a:spcPct val="90000"/>
              </a:lnSpc>
              <a:spcBef>
                <a:spcPct val="20000"/>
              </a:spcBef>
              <a:buSzPct val="80000"/>
            </a:pPr>
            <a:r>
              <a:rPr lang="en-US" smtClean="0"/>
              <a:t>Fourth level</a:t>
            </a:r>
          </a:p>
          <a:p>
            <a:pPr marL="403178" lvl="4" indent="-403178" algn="l" defTabSz="91425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81"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7"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64"/>
            <a:ext cx="6945312" cy="1195474"/>
          </a:xfrm>
        </p:spPr>
        <p:txBody>
          <a:bodyPr lIns="137178" tIns="137178" anchor="ctr" anchorCtr="0"/>
          <a:lstStyle>
            <a:lvl1pPr marL="574608" indent="-571433">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57" rtl="0" eaLnBrk="1" latinLnBrk="0" hangingPunct="1">
              <a:lnSpc>
                <a:spcPct val="90000"/>
              </a:lnSpc>
              <a:spcBef>
                <a:spcPts val="0"/>
              </a:spcBef>
              <a:spcAft>
                <a:spcPts val="900"/>
              </a:spcAft>
              <a:buSzPct val="80000"/>
            </a:pPr>
            <a:r>
              <a:rPr lang="en-US" smtClean="0"/>
              <a:t>Click to edit Master text styles</a:t>
            </a:r>
          </a:p>
          <a:p>
            <a:pPr marL="3175" lvl="1" indent="0" algn="l" defTabSz="91425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5"/>
            <a:endParaRPr lang="en-US" sz="1600" dirty="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pPr defTabSz="1218895"/>
            <a:endParaRPr lang="en-US" sz="3199" dirty="0">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95"/>
              <a:endParaRPr lang="en-US" sz="1600" dirty="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95"/>
            <a:endParaRPr lang="en-US" sz="1600" dirty="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257"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7" indent="0" algn="ctr">
              <a:buNone/>
              <a:defRPr>
                <a:solidFill>
                  <a:schemeClr val="tx1">
                    <a:tint val="75000"/>
                  </a:schemeClr>
                </a:solidFill>
              </a:defRPr>
            </a:lvl3pPr>
            <a:lvl4pPr marL="1371385" indent="0" algn="ctr">
              <a:buNone/>
              <a:defRPr>
                <a:solidFill>
                  <a:schemeClr val="tx1">
                    <a:tint val="75000"/>
                  </a:schemeClr>
                </a:solidFill>
              </a:defRPr>
            </a:lvl4pPr>
            <a:lvl5pPr marL="1828513" indent="0" algn="ctr">
              <a:buNone/>
              <a:defRPr>
                <a:solidFill>
                  <a:schemeClr val="tx1">
                    <a:tint val="75000"/>
                  </a:schemeClr>
                </a:solidFill>
              </a:defRPr>
            </a:lvl5pPr>
            <a:lvl6pPr marL="2285642" indent="0" algn="ctr">
              <a:buNone/>
              <a:defRPr>
                <a:solidFill>
                  <a:schemeClr val="tx1">
                    <a:tint val="75000"/>
                  </a:schemeClr>
                </a:solidFill>
              </a:defRPr>
            </a:lvl6pPr>
            <a:lvl7pPr marL="2742770" indent="0" algn="ctr">
              <a:buNone/>
              <a:defRPr>
                <a:solidFill>
                  <a:schemeClr val="tx1">
                    <a:tint val="75000"/>
                  </a:schemeClr>
                </a:solidFill>
              </a:defRPr>
            </a:lvl7pPr>
            <a:lvl8pPr marL="3199898" indent="0" algn="ctr">
              <a:buNone/>
              <a:defRPr>
                <a:solidFill>
                  <a:schemeClr val="tx1">
                    <a:tint val="75000"/>
                  </a:schemeClr>
                </a:solidFill>
              </a:defRPr>
            </a:lvl8pPr>
            <a:lvl9pPr marL="36570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95"/>
              <a:endParaRPr lang="en-US" sz="3199" dirty="0">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00276"/>
          </a:xfrm>
          <a:prstGeom prst="rect">
            <a:avLst/>
          </a:prstGeom>
          <a:noFill/>
          <a:ln w="12700">
            <a:noFill/>
            <a:miter lim="800000"/>
            <a:headEnd type="none" w="sm" len="sm"/>
            <a:tailEnd type="none" w="sm" len="sm"/>
          </a:ln>
          <a:effectLst/>
        </p:spPr>
        <p:txBody>
          <a:bodyPr vert="horz" wrap="square" lIns="91414" tIns="45707" rIns="91414" bIns="45707" numCol="1" anchor="t" anchorCtr="0" compatLnSpc="1">
            <a:prstTxWarp prst="textNoShape">
              <a:avLst/>
            </a:prstTxWarp>
            <a:spAutoFit/>
          </a:bodyPr>
          <a:lstStyle/>
          <a:p>
            <a:pPr algn="ctr" defTabSz="913993"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93"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25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7"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311" tIns="57155" rIns="114311" bIns="57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666" b="0" i="0">
                <a:solidFill>
                  <a:srgbClr val="FFFFFF"/>
                </a:solidFill>
                <a:latin typeface="Segoe"/>
                <a:cs typeface="Segoe"/>
              </a:defRPr>
            </a:lvl1pPr>
            <a:lvl2pPr marL="609448" indent="0" algn="ctr">
              <a:buNone/>
              <a:defRPr>
                <a:solidFill>
                  <a:schemeClr val="tx1">
                    <a:tint val="75000"/>
                  </a:schemeClr>
                </a:solidFill>
              </a:defRPr>
            </a:lvl2pPr>
            <a:lvl3pPr marL="1218895" indent="0" algn="ctr">
              <a:buNone/>
              <a:defRPr>
                <a:solidFill>
                  <a:schemeClr val="tx1">
                    <a:tint val="75000"/>
                  </a:schemeClr>
                </a:solidFill>
              </a:defRPr>
            </a:lvl3pPr>
            <a:lvl4pPr marL="1828343" indent="0" algn="ctr">
              <a:buNone/>
              <a:defRPr>
                <a:solidFill>
                  <a:schemeClr val="tx1">
                    <a:tint val="75000"/>
                  </a:schemeClr>
                </a:solidFill>
              </a:defRPr>
            </a:lvl4pPr>
            <a:lvl5pPr marL="2437790"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8854"/>
          </a:xfrm>
        </p:spPr>
        <p:txBody>
          <a:bodyPr/>
          <a:lstStyle>
            <a:lvl1pPr marL="453169" indent="-453169">
              <a:lnSpc>
                <a:spcPct val="90000"/>
              </a:lnSpc>
              <a:defRPr sz="3732">
                <a:solidFill>
                  <a:schemeClr val="tx1">
                    <a:lumMod val="65000"/>
                    <a:lumOff val="35000"/>
                  </a:schemeClr>
                </a:solidFill>
              </a:defRPr>
            </a:lvl1pPr>
            <a:lvl2pPr marL="897522" indent="-433773">
              <a:lnSpc>
                <a:spcPct val="90000"/>
              </a:lnSpc>
              <a:defRPr sz="3199">
                <a:solidFill>
                  <a:schemeClr val="tx1">
                    <a:lumMod val="65000"/>
                    <a:lumOff val="35000"/>
                  </a:schemeClr>
                </a:solidFill>
              </a:defRPr>
            </a:lvl2pPr>
            <a:lvl3pPr marL="1271342" indent="-384400">
              <a:lnSpc>
                <a:spcPct val="90000"/>
              </a:lnSpc>
              <a:defRPr sz="2666">
                <a:solidFill>
                  <a:schemeClr val="tx1">
                    <a:lumMod val="65000"/>
                    <a:lumOff val="35000"/>
                  </a:schemeClr>
                </a:solidFill>
              </a:defRPr>
            </a:lvl3pPr>
            <a:lvl4pPr marL="1636347" indent="-365005">
              <a:lnSpc>
                <a:spcPct val="90000"/>
              </a:lnSpc>
              <a:defRPr sz="2399">
                <a:solidFill>
                  <a:schemeClr val="tx1">
                    <a:lumMod val="65000"/>
                    <a:lumOff val="35000"/>
                  </a:schemeClr>
                </a:solidFill>
              </a:defRPr>
            </a:lvl4pPr>
            <a:lvl5pPr marL="2020747" indent="-37382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8854"/>
          </a:xfrm>
        </p:spPr>
        <p:txBody>
          <a:bodyPr/>
          <a:lstStyle>
            <a:lvl1pPr marL="463749" indent="-463749">
              <a:lnSpc>
                <a:spcPct val="90000"/>
              </a:lnSpc>
              <a:defRPr sz="3732">
                <a:solidFill>
                  <a:schemeClr val="tx1">
                    <a:lumMod val="65000"/>
                    <a:lumOff val="35000"/>
                  </a:schemeClr>
                </a:solidFill>
              </a:defRPr>
            </a:lvl1pPr>
            <a:lvl2pPr marL="897522" indent="-453169">
              <a:lnSpc>
                <a:spcPct val="90000"/>
              </a:lnSpc>
              <a:defRPr sz="3199">
                <a:solidFill>
                  <a:schemeClr val="tx1">
                    <a:lumMod val="65000"/>
                    <a:lumOff val="35000"/>
                  </a:schemeClr>
                </a:solidFill>
              </a:defRPr>
            </a:lvl2pPr>
            <a:lvl3pPr marL="1281922" indent="-403796">
              <a:lnSpc>
                <a:spcPct val="90000"/>
              </a:lnSpc>
              <a:defRPr sz="2666">
                <a:solidFill>
                  <a:schemeClr val="tx1">
                    <a:lumMod val="65000"/>
                    <a:lumOff val="35000"/>
                  </a:schemeClr>
                </a:solidFill>
              </a:defRPr>
            </a:lvl3pPr>
            <a:lvl4pPr marL="1636347" indent="-354425">
              <a:lnSpc>
                <a:spcPct val="90000"/>
              </a:lnSpc>
              <a:defRPr sz="2399">
                <a:solidFill>
                  <a:schemeClr val="tx1">
                    <a:lumMod val="65000"/>
                    <a:lumOff val="35000"/>
                  </a:schemeClr>
                </a:solidFill>
              </a:defRPr>
            </a:lvl4pPr>
            <a:lvl5pPr marL="2020747" indent="-365005">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a:lstStyle>
            <a:lvl1pPr algn="ctr">
              <a:defRPr b="0" i="0">
                <a:solidFill>
                  <a:schemeClr val="tx1">
                    <a:lumMod val="95000"/>
                    <a:lumOff val="5000"/>
                  </a:schemeClr>
                </a:solidFill>
                <a:latin typeface="Segoe"/>
                <a:cs typeface="Segoe"/>
              </a:defRPr>
            </a:lvl1pPr>
          </a:lstStyle>
          <a:p>
            <a:pPr defTabSz="1218895"/>
            <a:fld id="{1C24C1D7-E85D-3D41-874A-BD44A6CAB932}" type="slidenum">
              <a:rPr lang="en-US" smtClean="0">
                <a:solidFill>
                  <a:srgbClr val="292929">
                    <a:lumMod val="95000"/>
                    <a:lumOff val="5000"/>
                  </a:srgbClr>
                </a:solidFill>
              </a:rPr>
              <a:pPr defTabSz="1218895"/>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a:lstStyle>
            <a:lvl1pPr algn="l">
              <a:defRPr b="0" i="0">
                <a:solidFill>
                  <a:srgbClr val="FFFFFF"/>
                </a:solidFill>
                <a:latin typeface="Segoe"/>
                <a:cs typeface="Segoe"/>
              </a:defRPr>
            </a:lvl1pPr>
          </a:lstStyle>
          <a:p>
            <a:pPr defTabSz="1218895"/>
            <a:fld id="{B6F15528-21DE-4FAA-801E-634DDDAF4B2B}" type="slidenum">
              <a:rPr lang="en-US" smtClean="0"/>
              <a:pPr defTabSz="1218895"/>
              <a:t>‹#›</a:t>
            </a:fld>
            <a:endParaRPr lang="en-US" dirty="0"/>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181" rtl="0" eaLnBrk="1" latinLnBrk="0" hangingPunct="1">
              <a:lnSpc>
                <a:spcPct val="90000"/>
              </a:lnSpc>
              <a:spcBef>
                <a:spcPct val="0"/>
              </a:spcBef>
              <a:buNone/>
              <a:defRPr lang="en-US" sz="5999"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866"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4001"/>
            <a:ext cx="6858000" cy="1846146"/>
          </a:xfrm>
        </p:spPr>
        <p:txBody>
          <a:bodyPr anchor="b" anchorCtr="0"/>
          <a:lstStyle>
            <a:lvl1pPr>
              <a:defRPr kumimoji="0" lang="en-US" sz="6665"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81"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4"/>
            <a:ext cx="10237787" cy="461665"/>
          </a:xfrm>
        </p:spPr>
        <p:txBody>
          <a:bodyPr>
            <a:noAutofit/>
          </a:bodyPr>
          <a:lstStyle>
            <a:lvl1pPr marL="0" indent="0" algn="l">
              <a:lnSpc>
                <a:spcPct val="90000"/>
              </a:lnSpc>
              <a:spcBef>
                <a:spcPts val="0"/>
              </a:spcBef>
              <a:buNone/>
              <a:defRPr lang="en-US" sz="3599" kern="1200" spc="-71" baseline="0" dirty="0">
                <a:solidFill>
                  <a:schemeClr val="tx1">
                    <a:alpha val="99000"/>
                  </a:schemeClr>
                </a:solidFill>
                <a:latin typeface="+mj-lt"/>
                <a:ea typeface="+mn-ea"/>
                <a:cs typeface="+mn-cs"/>
              </a:defRPr>
            </a:lvl1pPr>
            <a:lvl2pPr marL="457091" indent="0" algn="ctr">
              <a:buNone/>
              <a:defRPr>
                <a:solidFill>
                  <a:schemeClr val="tx1">
                    <a:tint val="75000"/>
                  </a:schemeClr>
                </a:solidFill>
              </a:defRPr>
            </a:lvl2pPr>
            <a:lvl3pPr marL="914181"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0" indent="0" algn="ctr">
              <a:buNone/>
              <a:defRPr>
                <a:solidFill>
                  <a:schemeClr val="tx1">
                    <a:tint val="75000"/>
                  </a:schemeClr>
                </a:solidFill>
              </a:defRPr>
            </a:lvl6pPr>
            <a:lvl7pPr marL="2742541"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pPr marL="0" marR="0" lvl="0" indent="0" algn="l" defTabSz="91418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65"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605"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541"/>
              <a:endParaRPr lang="en-US" sz="3199" dirty="0">
                <a:solidFill>
                  <a:srgbClr val="5F5F5F"/>
                </a:solidFill>
              </a:endParaRPr>
            </a:p>
          </p:txBody>
        </p:sp>
      </p:grpSp>
      <p:sp>
        <p:nvSpPr>
          <p:cNvPr id="3" name="Subtitle 2"/>
          <p:cNvSpPr>
            <a:spLocks noGrp="1"/>
          </p:cNvSpPr>
          <p:nvPr>
            <p:ph type="subTitle" idx="1" hasCustomPrompt="1"/>
          </p:nvPr>
        </p:nvSpPr>
        <p:spPr>
          <a:xfrm>
            <a:off x="3474720" y="3443918"/>
            <a:ext cx="6949440" cy="1195462"/>
          </a:xfrm>
        </p:spPr>
        <p:txBody>
          <a:bodyPr vert="horz" wrap="square" lIns="137166" tIns="137166" rIns="0" bIns="0" rtlCol="0" anchor="ctr" anchorCtr="0">
            <a:spAutoFit/>
          </a:bodyPr>
          <a:lstStyle>
            <a:lvl1pPr marL="574560" indent="-571385">
              <a:buNone/>
              <a:defRPr lang="en-US" sz="4399" spc="-100" dirty="0" smtClean="0">
                <a:solidFill>
                  <a:schemeClr val="tx1">
                    <a:alpha val="99000"/>
                  </a:schemeClr>
                </a:solidFill>
                <a:latin typeface="Segoe UI Light" pitchFamily="34" charset="0"/>
              </a:defRPr>
            </a:lvl1pPr>
            <a:lvl2pPr marL="346005" indent="-342832">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65"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105" marR="0" indent="0" algn="l" defTabSz="914181"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423" indent="0">
              <a:buFont typeface="Wingdings" pitchFamily="2" charset="2"/>
              <a:buNone/>
              <a:tabLst/>
              <a:defRPr>
                <a:solidFill>
                  <a:schemeClr val="tx1">
                    <a:alpha val="99000"/>
                  </a:schemeClr>
                </a:solidFill>
                <a:latin typeface="+mn-lt"/>
              </a:defRPr>
            </a:lvl3pPr>
            <a:lvl4pPr marL="741215" indent="0">
              <a:buFont typeface="Wingdings" pitchFamily="2" charset="2"/>
              <a:buNone/>
              <a:defRPr>
                <a:solidFill>
                  <a:schemeClr val="tx1">
                    <a:alpha val="99000"/>
                  </a:schemeClr>
                </a:solidFill>
                <a:latin typeface="+mn-lt"/>
              </a:defRPr>
            </a:lvl4pPr>
            <a:lvl5pPr marL="9142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27" indent="0">
              <a:buNone/>
              <a:defRPr lang="en-US" sz="2399" kern="1200" spc="0" baseline="0" dirty="0" smtClean="0">
                <a:solidFill>
                  <a:schemeClr val="tx1">
                    <a:alpha val="99000"/>
                  </a:schemeClr>
                </a:solidFill>
                <a:latin typeface="+mn-lt"/>
                <a:ea typeface="+mn-ea"/>
                <a:cs typeface="+mn-cs"/>
              </a:defRPr>
            </a:lvl3pPr>
            <a:lvl4pPr marL="457107" indent="0">
              <a:buNone/>
              <a:defRPr lang="en-US" sz="2000" kern="1200" spc="0" baseline="0" dirty="0" smtClean="0">
                <a:solidFill>
                  <a:schemeClr val="tx1">
                    <a:alpha val="99000"/>
                  </a:schemeClr>
                </a:solidFill>
                <a:latin typeface="+mn-lt"/>
                <a:ea typeface="+mn-ea"/>
                <a:cs typeface="+mn-cs"/>
              </a:defRPr>
            </a:lvl4pPr>
            <a:lvl5pPr marL="693599"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2" indent="-292042">
              <a:spcBef>
                <a:spcPts val="1200"/>
              </a:spcBef>
              <a:buClr>
                <a:schemeClr val="tx1"/>
              </a:buClr>
              <a:buFont typeface="Wingdings" pitchFamily="2" charset="2"/>
              <a:buChar char=""/>
              <a:defRPr/>
            </a:lvl1pPr>
            <a:lvl2pPr marL="520596" indent="-228555">
              <a:defRPr sz="2000"/>
            </a:lvl2pPr>
            <a:lvl3pPr marL="685665" indent="-165068">
              <a:tabLst/>
              <a:defRPr sz="2000"/>
            </a:lvl3pPr>
            <a:lvl4pPr marL="863427" indent="-177765">
              <a:defRPr/>
            </a:lvl4pPr>
            <a:lvl5pPr marL="1028495"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156"/>
          </a:xfrm>
        </p:spPr>
        <p:txBody>
          <a:bodyPr>
            <a:spAutoFit/>
          </a:bodyPr>
          <a:lstStyle>
            <a:lvl1pPr marL="339658" indent="-339658">
              <a:spcBef>
                <a:spcPts val="1200"/>
              </a:spcBef>
              <a:buFont typeface="Wingdings" pitchFamily="2" charset="2"/>
              <a:buChar char=""/>
              <a:defRPr lang="en-US" sz="3599" kern="1200" spc="-71" baseline="0" dirty="0" smtClean="0">
                <a:solidFill>
                  <a:schemeClr val="tx1">
                    <a:alpha val="99000"/>
                  </a:schemeClr>
                </a:solidFill>
                <a:latin typeface="+mj-lt"/>
                <a:ea typeface="+mn-ea"/>
                <a:cs typeface="+mn-cs"/>
              </a:defRPr>
            </a:lvl1pPr>
            <a:lvl2pPr marL="634873" indent="-342832">
              <a:defRPr lang="en-US" sz="2000" kern="1200" spc="0" baseline="0" dirty="0" smtClean="0">
                <a:solidFill>
                  <a:schemeClr val="tx1">
                    <a:alpha val="99000"/>
                  </a:schemeClr>
                </a:solidFill>
                <a:latin typeface="+mn-lt"/>
                <a:ea typeface="+mn-ea"/>
                <a:cs typeface="+mn-cs"/>
              </a:defRPr>
            </a:lvl2pPr>
            <a:lvl3pPr marL="863427" indent="-342832">
              <a:defRPr lang="en-US" sz="2000" kern="1200" spc="0" baseline="0" dirty="0" smtClean="0">
                <a:solidFill>
                  <a:schemeClr val="tx1">
                    <a:alpha val="99000"/>
                  </a:schemeClr>
                </a:solidFill>
                <a:latin typeface="+mn-lt"/>
                <a:ea typeface="+mn-ea"/>
                <a:cs typeface="+mn-cs"/>
              </a:defRPr>
            </a:lvl3pPr>
            <a:lvl4pPr marL="1028495" indent="-342832">
              <a:defRPr lang="en-US" sz="2000" kern="1200" spc="0" baseline="0" dirty="0" smtClean="0">
                <a:solidFill>
                  <a:schemeClr val="tx1">
                    <a:alpha val="99000"/>
                  </a:schemeClr>
                </a:solidFill>
                <a:latin typeface="+mn-lt"/>
                <a:ea typeface="+mn-ea"/>
                <a:cs typeface="+mn-cs"/>
              </a:defRPr>
            </a:lvl4pPr>
            <a:lvl5pPr marL="1206260" indent="-342832">
              <a:defRPr lang="en-US" sz="2000" kern="1200" spc="0" baseline="0" dirty="0">
                <a:solidFill>
                  <a:schemeClr val="tx1">
                    <a:alpha val="99000"/>
                  </a:schemeClr>
                </a:solidFill>
                <a:latin typeface="+mn-lt"/>
                <a:ea typeface="+mn-ea"/>
                <a:cs typeface="+mn-cs"/>
              </a:defRPr>
            </a:lvl5pPr>
          </a:lstStyle>
          <a:p>
            <a:pPr marL="292042" marR="0" lvl="0"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2" marR="0" lvl="1"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2" marR="0" lvl="2"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2" marR="0" lvl="3"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2" marR="0" lvl="4" indent="-292042" algn="l" defTabSz="914181"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3"/>
            <a:ext cx="5486400" cy="2000548"/>
          </a:xfrm>
        </p:spPr>
        <p:txBody>
          <a:bodyPr/>
          <a:lstStyle>
            <a:lvl1pPr marL="341244" indent="-341244">
              <a:lnSpc>
                <a:spcPct val="90000"/>
              </a:lnSpc>
              <a:buSzPct val="80000"/>
              <a:buFont typeface="Arial" pitchFamily="34" charset="0"/>
              <a:buChar char="•"/>
              <a:defRPr sz="3199"/>
            </a:lvl1pPr>
            <a:lvl2pPr marL="626937" indent="-285693">
              <a:lnSpc>
                <a:spcPct val="90000"/>
              </a:lnSpc>
              <a:buSzPct val="80000"/>
              <a:buFont typeface="Arial" pitchFamily="34" charset="0"/>
              <a:buChar char="•"/>
              <a:defRPr sz="2799"/>
            </a:lvl2pPr>
            <a:lvl3pPr marL="914217" indent="-287280">
              <a:lnSpc>
                <a:spcPct val="90000"/>
              </a:lnSpc>
              <a:buSzPct val="80000"/>
              <a:buFont typeface="Arial" pitchFamily="34" charset="0"/>
              <a:buChar char="•"/>
              <a:defRPr sz="2399"/>
            </a:lvl3pPr>
            <a:lvl4pPr marL="1712572" indent="-225380">
              <a:lnSpc>
                <a:spcPct val="90000"/>
              </a:lnSpc>
              <a:buSzPct val="80000"/>
              <a:buFont typeface="Arial" pitchFamily="34" charset="0"/>
              <a:buChar char="•"/>
              <a:defRPr sz="2000"/>
            </a:lvl4pPr>
            <a:lvl5pPr marL="1944298" indent="-23172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2000163"/>
          </a:xfrm>
        </p:spPr>
        <p:txBody>
          <a:bodyPr/>
          <a:lstStyle>
            <a:lvl1pPr marL="457107" indent="-457107">
              <a:lnSpc>
                <a:spcPct val="90000"/>
              </a:lnSpc>
              <a:buSzPct val="80000"/>
              <a:buFont typeface="Arial" pitchFamily="34" charset="0"/>
              <a:buChar char="•"/>
              <a:defRPr lang="en-US" sz="3199" kern="1200" spc="-71" baseline="0" dirty="0" smtClean="0">
                <a:solidFill>
                  <a:schemeClr val="tx1">
                    <a:alpha val="99000"/>
                  </a:schemeClr>
                </a:solidFill>
                <a:latin typeface="+mj-lt"/>
                <a:ea typeface="+mn-ea"/>
                <a:cs typeface="+mn-cs"/>
              </a:defRPr>
            </a:lvl1pPr>
            <a:lvl2pPr marL="798354" indent="-457107">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768" indent="-342832">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30022" indent="-342832">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02" indent="-342832">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66"/>
            </a:lvl6pPr>
            <a:lvl7pPr>
              <a:defRPr sz="1866"/>
            </a:lvl7pPr>
            <a:lvl8pPr>
              <a:defRPr sz="1866"/>
            </a:lvl8pPr>
            <a:lvl9pPr>
              <a:defRPr sz="1866"/>
            </a:lvl9pPr>
          </a:lstStyle>
          <a:p>
            <a:pPr marL="341244" marR="0" lvl="0"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44" marR="0" lvl="1"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44" marR="0" lvl="2"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44" marR="0" lvl="3"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44" marR="0" lvl="4" indent="-341244" algn="l" defTabSz="914181"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45" indent="-403145">
              <a:buSzPct val="80000"/>
              <a:buFont typeface="Arial" pitchFamily="34" charset="0"/>
              <a:buChar char="•"/>
              <a:defRPr sz="2799"/>
            </a:lvl1pPr>
            <a:lvl2pPr marL="744389" indent="-322198">
              <a:buSzPct val="80000"/>
              <a:buFont typeface="Arial" pitchFamily="34" charset="0"/>
              <a:buChar char="•"/>
              <a:defRPr sz="2799"/>
            </a:lvl2pPr>
            <a:lvl3pPr marL="1026907" indent="-282519" defTabSz="1030082">
              <a:buSzPct val="80000"/>
              <a:buFont typeface="Arial" pitchFamily="34" charset="0"/>
              <a:buChar char="•"/>
              <a:defRPr sz="2399"/>
            </a:lvl3pPr>
            <a:lvl4pPr marL="1317363" indent="-287280">
              <a:buSzPct val="80000"/>
              <a:buFont typeface="Arial" pitchFamily="34" charset="0"/>
              <a:buChar char="•"/>
              <a:defRPr sz="2000"/>
            </a:lvl4pPr>
            <a:lvl5pPr marL="1541155" indent="-22379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3"/>
            <a:ext cx="5486400" cy="443199"/>
          </a:xfrm>
        </p:spPr>
        <p:txBody>
          <a:bodyPr anchor="b"/>
          <a:lstStyle>
            <a:lvl1pPr marL="0" indent="0">
              <a:lnSpc>
                <a:spcPct val="90000"/>
              </a:lnSpc>
              <a:spcBef>
                <a:spcPts val="0"/>
              </a:spcBef>
              <a:buNone/>
              <a:defRPr sz="3199" b="0">
                <a:latin typeface="Segoe UI Light" pitchFamily="34" charset="0"/>
              </a:defRPr>
            </a:lvl1pPr>
            <a:lvl2pPr marL="457091" indent="0">
              <a:buNone/>
              <a:defRPr sz="2000" b="1"/>
            </a:lvl2pPr>
            <a:lvl3pPr marL="914181" indent="0">
              <a:buNone/>
              <a:defRPr sz="1866" b="1"/>
            </a:lvl3pPr>
            <a:lvl4pPr marL="1371270" indent="0">
              <a:buNone/>
              <a:defRPr sz="1600" b="1"/>
            </a:lvl4pPr>
            <a:lvl5pPr marL="1828361" indent="0">
              <a:buNone/>
              <a:defRPr sz="1600" b="1"/>
            </a:lvl5pPr>
            <a:lvl6pPr marL="2285450" indent="0">
              <a:buNone/>
              <a:defRPr sz="1600" b="1"/>
            </a:lvl6pPr>
            <a:lvl7pPr marL="2742541"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62" indent="-29626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107" indent="-45710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5022" indent="-342832">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913" indent="-34283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20" indent="-34283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13" indent="-342832">
              <a:defRPr sz="1600"/>
            </a:lvl6pPr>
            <a:lvl7pPr marL="1603055" indent="-285693">
              <a:defRPr sz="1600"/>
            </a:lvl7pPr>
            <a:lvl8pPr>
              <a:defRPr sz="1600"/>
            </a:lvl8pPr>
            <a:lvl9pPr>
              <a:defRPr sz="1600"/>
            </a:lvl9pPr>
          </a:lstStyle>
          <a:p>
            <a:pPr marL="403145" lvl="0" indent="-403145" algn="l" defTabSz="914181" rtl="0" eaLnBrk="1" latinLnBrk="0" hangingPunct="1">
              <a:lnSpc>
                <a:spcPct val="90000"/>
              </a:lnSpc>
              <a:spcBef>
                <a:spcPct val="20000"/>
              </a:spcBef>
              <a:buSzPct val="80000"/>
            </a:pPr>
            <a:r>
              <a:rPr lang="en-US" smtClean="0"/>
              <a:t>Click to edit Master text styles</a:t>
            </a:r>
          </a:p>
          <a:p>
            <a:pPr marL="403145" lvl="1" indent="-403145" algn="l" defTabSz="914181" rtl="0" eaLnBrk="1" latinLnBrk="0" hangingPunct="1">
              <a:lnSpc>
                <a:spcPct val="90000"/>
              </a:lnSpc>
              <a:spcBef>
                <a:spcPct val="20000"/>
              </a:spcBef>
              <a:buSzPct val="80000"/>
            </a:pPr>
            <a:r>
              <a:rPr lang="en-US" smtClean="0"/>
              <a:t>Second level</a:t>
            </a:r>
          </a:p>
          <a:p>
            <a:pPr marL="403145" lvl="2" indent="-403145" algn="l" defTabSz="914181" rtl="0" eaLnBrk="1" latinLnBrk="0" hangingPunct="1">
              <a:lnSpc>
                <a:spcPct val="90000"/>
              </a:lnSpc>
              <a:spcBef>
                <a:spcPct val="20000"/>
              </a:spcBef>
              <a:buSzPct val="80000"/>
            </a:pPr>
            <a:r>
              <a:rPr lang="en-US" smtClean="0"/>
              <a:t>Third level</a:t>
            </a:r>
          </a:p>
          <a:p>
            <a:pPr marL="403145" lvl="3" indent="-403145" algn="l" defTabSz="914181" rtl="0" eaLnBrk="1" latinLnBrk="0" hangingPunct="1">
              <a:lnSpc>
                <a:spcPct val="90000"/>
              </a:lnSpc>
              <a:spcBef>
                <a:spcPct val="20000"/>
              </a:spcBef>
              <a:buSzPct val="80000"/>
            </a:pPr>
            <a:r>
              <a:rPr lang="en-US" smtClean="0"/>
              <a:t>Fourth level</a:t>
            </a:r>
          </a:p>
          <a:p>
            <a:pPr marL="403145" lvl="4" indent="-403145" algn="l" defTabSz="914181"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2000"/>
            </a:lvl2pPr>
            <a:lvl3pPr marL="233316" indent="0">
              <a:buNone/>
              <a:defRPr sz="2000"/>
            </a:lvl3pPr>
            <a:lvl4pPr marL="457107" indent="0">
              <a:buNone/>
              <a:defRPr sz="2000"/>
            </a:lvl4pPr>
            <a:lvl5pPr marL="693599"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2">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2000">
                <a:solidFill>
                  <a:schemeClr val="tx1">
                    <a:alpha val="99000"/>
                  </a:schemeClr>
                </a:solidFill>
              </a:defRPr>
            </a:lvl2pPr>
            <a:lvl3pPr marL="233316" indent="0">
              <a:buNone/>
              <a:defRPr sz="2000">
                <a:solidFill>
                  <a:schemeClr val="tx1">
                    <a:alpha val="99000"/>
                  </a:schemeClr>
                </a:solidFill>
              </a:defRPr>
            </a:lvl3pPr>
            <a:lvl4pPr marL="457107" indent="0">
              <a:buNone/>
              <a:defRPr sz="2000">
                <a:solidFill>
                  <a:schemeClr val="tx1">
                    <a:alpha val="99000"/>
                  </a:schemeClr>
                </a:solidFill>
              </a:defRPr>
            </a:lvl4pPr>
            <a:lvl5pPr marL="693599"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1956"/>
          </a:xfrm>
        </p:spPr>
        <p:txBody>
          <a:bodyPr/>
          <a:lstStyle>
            <a:lvl1pPr marL="0" indent="0">
              <a:spcBef>
                <a:spcPts val="1200"/>
              </a:spcBef>
              <a:buNone/>
              <a:defRPr lang="en-US" sz="3999" kern="1200" spc="-71" baseline="0" dirty="0" smtClean="0">
                <a:solidFill>
                  <a:schemeClr val="tx1">
                    <a:alpha val="99000"/>
                  </a:schemeClr>
                </a:solidFill>
                <a:latin typeface="+mj-lt"/>
                <a:ea typeface="+mn-ea"/>
                <a:cs typeface="+mn-cs"/>
              </a:defRPr>
            </a:lvl1pPr>
            <a:lvl2pPr marL="3175"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16"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81"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52" marR="0" indent="0" algn="l" defTabSz="914181"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81"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81" rtl="0" eaLnBrk="1" latinLnBrk="0" hangingPunct="1">
              <a:lnSpc>
                <a:spcPct val="90000"/>
              </a:lnSpc>
              <a:spcBef>
                <a:spcPct val="0"/>
              </a:spcBef>
              <a:buNone/>
              <a:defRPr lang="en-US" sz="5465"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45709" rIns="91416" bIns="45709" numCol="1" rtlCol="0" anchor="ctr" anchorCtr="0" compatLnSpc="1">
            <a:prstTxWarp prst="textNoShape">
              <a:avLst/>
            </a:prstTxWarp>
          </a:bodyPr>
          <a:lstStyle/>
          <a:p>
            <a:pPr algn="ctr" defTabSz="913917"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58"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3"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54"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8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32" indent="-3428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4"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17" indent="-28569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70"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25" indent="-2285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35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399">
                <a:solidFill>
                  <a:schemeClr val="bg1">
                    <a:alpha val="98000"/>
                  </a:schemeClr>
                </a:solidFill>
                <a:latin typeface="+mj-lt"/>
              </a:defRPr>
            </a:lvl1pPr>
            <a:lvl2pPr marL="460260" indent="0">
              <a:buFont typeface="Arial" pitchFamily="34" charset="0"/>
              <a:buNone/>
              <a:defRPr/>
            </a:lvl2pPr>
            <a:lvl3pPr marL="855449" indent="0">
              <a:buFont typeface="Arial" pitchFamily="34" charset="0"/>
              <a:buNone/>
              <a:defRPr/>
            </a:lvl3pPr>
            <a:lvl4pPr marL="1258573" indent="0">
              <a:buFont typeface="Arial" pitchFamily="34" charset="0"/>
              <a:buNone/>
              <a:defRPr/>
            </a:lvl4pPr>
            <a:lvl5pPr marL="160456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7674212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3" indent="-4031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61" indent="-3459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28" indent="-3364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46388928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802" indent="-34281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4" indent="-342814">
              <a:spcBef>
                <a:spcPts val="0"/>
              </a:spcBef>
              <a:spcAft>
                <a:spcPts val="400"/>
              </a:spcAft>
              <a:buFont typeface="Arial" pitchFamily="34" charset="0"/>
              <a:buChar char="•"/>
              <a:defRPr/>
            </a:lvl5pPr>
            <a:lvl6pPr marL="1033204" indent="-342814">
              <a:buFont typeface="Arial" pitchFamily="34" charset="0"/>
              <a:buChar char="•"/>
              <a:defRPr sz="2399">
                <a:gradFill>
                  <a:gsLst>
                    <a:gs pos="0">
                      <a:srgbClr val="595959"/>
                    </a:gs>
                    <a:gs pos="86000">
                      <a:srgbClr val="595959"/>
                    </a:gs>
                  </a:gsLst>
                  <a:lin ang="5400000" scaled="0"/>
                </a:gradFill>
              </a:defRPr>
            </a:lvl6pPr>
            <a:lvl7pPr marL="1255399" indent="-225369">
              <a:defRPr>
                <a:gradFill>
                  <a:gsLst>
                    <a:gs pos="0">
                      <a:srgbClr val="595959"/>
                    </a:gs>
                    <a:gs pos="86000">
                      <a:srgbClr val="595959"/>
                    </a:gs>
                  </a:gsLst>
                  <a:lin ang="5400000" scaled="0"/>
                </a:gradFill>
              </a:defRPr>
            </a:lvl7pPr>
            <a:lvl8pPr marL="1487116" indent="-231717">
              <a:defRPr>
                <a:gradFill>
                  <a:gsLst>
                    <a:gs pos="0">
                      <a:srgbClr val="595959"/>
                    </a:gs>
                    <a:gs pos="86000">
                      <a:srgbClr val="595959"/>
                    </a:gs>
                  </a:gsLst>
                  <a:lin ang="5400000" scaled="0"/>
                </a:gradFill>
              </a:defRPr>
            </a:lvl8pPr>
          </a:lstStyle>
          <a:p>
            <a:pPr marL="345988" lvl="0" indent="-345988" algn="l" defTabSz="914134" rtl="0" eaLnBrk="1" latinLnBrk="0" hangingPunct="1">
              <a:lnSpc>
                <a:spcPct val="90000"/>
              </a:lnSpc>
              <a:spcBef>
                <a:spcPct val="20000"/>
              </a:spcBef>
              <a:buSzPct val="90000"/>
              <a:buFont typeface="Arial" pitchFamily="34" charset="0"/>
              <a:buChar char="•"/>
            </a:pPr>
            <a:r>
              <a:rPr lang="en-US" smtClean="0"/>
              <a:t>Click to edit Master text styles</a:t>
            </a:r>
          </a:p>
          <a:p>
            <a:pPr marL="345988" lvl="1" indent="-345988" algn="l" defTabSz="914134" rtl="0" eaLnBrk="1" latinLnBrk="0" hangingPunct="1">
              <a:lnSpc>
                <a:spcPct val="90000"/>
              </a:lnSpc>
              <a:spcBef>
                <a:spcPct val="20000"/>
              </a:spcBef>
              <a:buSzPct val="90000"/>
              <a:buFont typeface="Arial" pitchFamily="34" charset="0"/>
              <a:buChar char="•"/>
            </a:pPr>
            <a:r>
              <a:rPr lang="en-US" smtClean="0"/>
              <a:t>Second level</a:t>
            </a:r>
          </a:p>
          <a:p>
            <a:pPr marL="345988" lvl="2" indent="-345988" algn="l" defTabSz="914134" rtl="0" eaLnBrk="1" latinLnBrk="0" hangingPunct="1">
              <a:lnSpc>
                <a:spcPct val="90000"/>
              </a:lnSpc>
              <a:spcBef>
                <a:spcPct val="20000"/>
              </a:spcBef>
              <a:buSzPct val="90000"/>
              <a:buFont typeface="Arial" pitchFamily="34" charset="0"/>
              <a:buChar char="•"/>
            </a:pPr>
            <a:r>
              <a:rPr lang="en-US" smtClean="0"/>
              <a:t>Third level</a:t>
            </a:r>
          </a:p>
          <a:p>
            <a:pPr marL="345988" lvl="3" indent="-345988" algn="l" defTabSz="914134" rtl="0" eaLnBrk="1" latinLnBrk="0" hangingPunct="1">
              <a:lnSpc>
                <a:spcPct val="90000"/>
              </a:lnSpc>
              <a:spcBef>
                <a:spcPct val="20000"/>
              </a:spcBef>
              <a:buSzPct val="90000"/>
              <a:buFont typeface="Arial" pitchFamily="34" charset="0"/>
              <a:buChar char="•"/>
            </a:pPr>
            <a:r>
              <a:rPr lang="en-US" smtClean="0"/>
              <a:t>Fourth level</a:t>
            </a:r>
          </a:p>
          <a:p>
            <a:pPr marL="345988" lvl="4" indent="-345988" algn="l" defTabSz="9141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63922226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28" indent="-341228">
              <a:lnSpc>
                <a:spcPct val="90000"/>
              </a:lnSpc>
              <a:buSzPct val="80000"/>
              <a:buFont typeface="Arial" pitchFamily="34" charset="0"/>
              <a:buChar char="•"/>
              <a:defRPr sz="3199"/>
            </a:lvl1pPr>
            <a:lvl2pPr marL="626906" indent="-285679">
              <a:lnSpc>
                <a:spcPct val="90000"/>
              </a:lnSpc>
              <a:buSzPct val="80000"/>
              <a:buFont typeface="Arial" pitchFamily="34" charset="0"/>
              <a:buChar char="•"/>
              <a:defRPr sz="2799"/>
            </a:lvl2pPr>
            <a:lvl3pPr marL="914171" indent="-287267">
              <a:lnSpc>
                <a:spcPct val="90000"/>
              </a:lnSpc>
              <a:buSzPct val="80000"/>
              <a:buFont typeface="Arial" pitchFamily="34" charset="0"/>
              <a:buChar char="•"/>
              <a:defRPr sz="2399"/>
            </a:lvl3pPr>
            <a:lvl4pPr marL="1712485" indent="-225369">
              <a:lnSpc>
                <a:spcPct val="90000"/>
              </a:lnSpc>
              <a:buSzPct val="80000"/>
              <a:buFont typeface="Arial" pitchFamily="34" charset="0"/>
              <a:buChar char="•"/>
              <a:defRPr sz="2000"/>
            </a:lvl4pPr>
            <a:lvl5pPr marL="1944202" indent="-231717">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443233"/>
          </a:xfrm>
        </p:spPr>
        <p:txBody>
          <a:bodyPr/>
          <a:lstStyle>
            <a:lvl1pPr marL="457086" indent="-457086">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314" indent="-457086">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720" indent="-34281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930" indent="-34281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99" indent="-34281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28" lvl="0" indent="-341228" algn="l" defTabSz="914134" rtl="0" eaLnBrk="1" latinLnBrk="0" hangingPunct="1">
              <a:lnSpc>
                <a:spcPct val="90000"/>
              </a:lnSpc>
              <a:spcBef>
                <a:spcPct val="20000"/>
              </a:spcBef>
              <a:buSzPct val="80000"/>
              <a:buFont typeface="Arial" pitchFamily="34" charset="0"/>
              <a:buChar char="•"/>
            </a:pPr>
            <a:r>
              <a:rPr lang="en-US" smtClean="0"/>
              <a:t>Click to edit Master text styles</a:t>
            </a:r>
          </a:p>
          <a:p>
            <a:pPr marL="341228" lvl="1" indent="-341228" algn="l" defTabSz="914134" rtl="0" eaLnBrk="1" latinLnBrk="0" hangingPunct="1">
              <a:lnSpc>
                <a:spcPct val="90000"/>
              </a:lnSpc>
              <a:spcBef>
                <a:spcPct val="20000"/>
              </a:spcBef>
              <a:buSzPct val="80000"/>
              <a:buFont typeface="Arial" pitchFamily="34" charset="0"/>
              <a:buChar char="•"/>
            </a:pPr>
            <a:r>
              <a:rPr lang="en-US" smtClean="0"/>
              <a:t>Second level</a:t>
            </a:r>
          </a:p>
          <a:p>
            <a:pPr marL="341228" lvl="2" indent="-341228" algn="l" defTabSz="914134" rtl="0" eaLnBrk="1" latinLnBrk="0" hangingPunct="1">
              <a:lnSpc>
                <a:spcPct val="90000"/>
              </a:lnSpc>
              <a:spcBef>
                <a:spcPct val="20000"/>
              </a:spcBef>
              <a:buSzPct val="80000"/>
              <a:buFont typeface="Arial" pitchFamily="34" charset="0"/>
              <a:buChar char="•"/>
            </a:pPr>
            <a:r>
              <a:rPr lang="en-US" smtClean="0"/>
              <a:t>Third level</a:t>
            </a:r>
          </a:p>
          <a:p>
            <a:pPr marL="341228" lvl="3" indent="-341228" algn="l" defTabSz="914134" rtl="0" eaLnBrk="1" latinLnBrk="0" hangingPunct="1">
              <a:lnSpc>
                <a:spcPct val="90000"/>
              </a:lnSpc>
              <a:spcBef>
                <a:spcPct val="20000"/>
              </a:spcBef>
              <a:buSzPct val="80000"/>
              <a:buFont typeface="Arial" pitchFamily="34" charset="0"/>
              <a:buChar char="•"/>
            </a:pPr>
            <a:r>
              <a:rPr lang="en-US" smtClean="0"/>
              <a:t>Fourth level</a:t>
            </a:r>
          </a:p>
          <a:p>
            <a:pPr marL="341228" lvl="4" indent="-341228" algn="l" defTabSz="9141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55139479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25" indent="-403125">
              <a:buSzPct val="80000"/>
              <a:buFont typeface="Arial" pitchFamily="34" charset="0"/>
              <a:buChar char="•"/>
              <a:defRPr sz="2799"/>
            </a:lvl1pPr>
            <a:lvl2pPr marL="744353" indent="-322182">
              <a:buSzPct val="80000"/>
              <a:buFont typeface="Arial" pitchFamily="34" charset="0"/>
              <a:buChar char="•"/>
              <a:defRPr sz="2799"/>
            </a:lvl2pPr>
            <a:lvl3pPr marL="1026857" indent="-282504" defTabSz="1030030">
              <a:buSzPct val="80000"/>
              <a:buFont typeface="Arial" pitchFamily="34" charset="0"/>
              <a:buChar char="•"/>
              <a:defRPr sz="2399"/>
            </a:lvl3pPr>
            <a:lvl4pPr marL="1317296" indent="-287267">
              <a:buSzPct val="80000"/>
              <a:buFont typeface="Arial" pitchFamily="34" charset="0"/>
              <a:buChar char="•"/>
              <a:defRPr sz="2000"/>
            </a:lvl4pPr>
            <a:lvl5pPr marL="1541077" indent="-223783">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199" b="0">
                <a:latin typeface="Segoe UI Light" pitchFamily="34" charset="0"/>
              </a:defRPr>
            </a:lvl1pPr>
            <a:lvl2pPr marL="457068" indent="0">
              <a:buNone/>
              <a:defRPr sz="2000" b="1"/>
            </a:lvl2pPr>
            <a:lvl3pPr marL="914134" indent="0">
              <a:buNone/>
              <a:defRPr sz="1800" b="1"/>
            </a:lvl3pPr>
            <a:lvl4pPr marL="1371202" indent="0">
              <a:buNone/>
              <a:defRPr sz="1600" b="1"/>
            </a:lvl4pPr>
            <a:lvl5pPr marL="1828269" indent="0">
              <a:buNone/>
              <a:defRPr sz="1600" b="1"/>
            </a:lvl5pPr>
            <a:lvl6pPr marL="2285338" indent="0">
              <a:buNone/>
              <a:defRPr sz="1600" b="1"/>
            </a:lvl6pPr>
            <a:lvl7pPr marL="2742405" indent="0">
              <a:buNone/>
              <a:defRPr sz="1600" b="1"/>
            </a:lvl7pPr>
            <a:lvl8pPr marL="3199472" indent="0">
              <a:buNone/>
              <a:defRPr sz="1600" b="1"/>
            </a:lvl8pPr>
            <a:lvl9pPr marL="36565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4763"/>
          </a:xfrm>
        </p:spPr>
        <p:txBody>
          <a:bodyPr/>
          <a:lstStyle>
            <a:lvl1pPr marL="296247" indent="-29624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86" indent="-457086">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83" indent="-34281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843" indent="-34281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67" indent="-34281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43" indent="-342814">
              <a:defRPr sz="1600"/>
            </a:lvl6pPr>
            <a:lvl7pPr marL="1602974" indent="-285679">
              <a:defRPr sz="1600"/>
            </a:lvl7pPr>
            <a:lvl8pPr>
              <a:defRPr sz="1600"/>
            </a:lvl8pPr>
            <a:lvl9pPr>
              <a:defRPr sz="1600"/>
            </a:lvl9pPr>
          </a:lstStyle>
          <a:p>
            <a:pPr marL="403125" lvl="0" indent="-403125" algn="l" defTabSz="914134" rtl="0" eaLnBrk="1" latinLnBrk="0" hangingPunct="1">
              <a:lnSpc>
                <a:spcPct val="90000"/>
              </a:lnSpc>
              <a:spcBef>
                <a:spcPct val="20000"/>
              </a:spcBef>
              <a:buSzPct val="80000"/>
            </a:pPr>
            <a:r>
              <a:rPr lang="en-US" smtClean="0"/>
              <a:t>Click to edit Master text styles</a:t>
            </a:r>
          </a:p>
          <a:p>
            <a:pPr marL="403125" lvl="1" indent="-403125" algn="l" defTabSz="914134" rtl="0" eaLnBrk="1" latinLnBrk="0" hangingPunct="1">
              <a:lnSpc>
                <a:spcPct val="90000"/>
              </a:lnSpc>
              <a:spcBef>
                <a:spcPct val="20000"/>
              </a:spcBef>
              <a:buSzPct val="80000"/>
            </a:pPr>
            <a:r>
              <a:rPr lang="en-US" smtClean="0"/>
              <a:t>Second level</a:t>
            </a:r>
          </a:p>
          <a:p>
            <a:pPr marL="403125" lvl="2" indent="-403125" algn="l" defTabSz="914134" rtl="0" eaLnBrk="1" latinLnBrk="0" hangingPunct="1">
              <a:lnSpc>
                <a:spcPct val="90000"/>
              </a:lnSpc>
              <a:spcBef>
                <a:spcPct val="20000"/>
              </a:spcBef>
              <a:buSzPct val="80000"/>
            </a:pPr>
            <a:r>
              <a:rPr lang="en-US" smtClean="0"/>
              <a:t>Third level</a:t>
            </a:r>
          </a:p>
          <a:p>
            <a:pPr marL="403125" lvl="3" indent="-403125" algn="l" defTabSz="914134" rtl="0" eaLnBrk="1" latinLnBrk="0" hangingPunct="1">
              <a:lnSpc>
                <a:spcPct val="90000"/>
              </a:lnSpc>
              <a:spcBef>
                <a:spcPct val="20000"/>
              </a:spcBef>
              <a:buSzPct val="80000"/>
            </a:pPr>
            <a:r>
              <a:rPr lang="en-US" smtClean="0"/>
              <a:t>Fourth level</a:t>
            </a:r>
          </a:p>
          <a:p>
            <a:pPr marL="403125" lvl="4" indent="-403125" algn="l" defTabSz="9141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866545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47897"/>
          </a:xfrm>
        </p:spPr>
        <p:txBody>
          <a:bodyPr/>
          <a:lstStyle>
            <a:lvl1pPr>
              <a:defRPr sz="5399"/>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86341846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50464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34"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790"/>
            <a:ext cx="6945312" cy="1241622"/>
          </a:xfrm>
        </p:spPr>
        <p:txBody>
          <a:bodyPr lIns="182880" tIns="182880" anchor="ctr" anchorCtr="0"/>
          <a:lstStyle>
            <a:lvl1pPr marL="574531" indent="-57135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8" indent="-34281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4" lvl="0" indent="0" algn="l" defTabSz="914134" rtl="0" eaLnBrk="1" latinLnBrk="0" hangingPunct="1">
              <a:lnSpc>
                <a:spcPct val="90000"/>
              </a:lnSpc>
              <a:spcBef>
                <a:spcPts val="0"/>
              </a:spcBef>
              <a:spcAft>
                <a:spcPts val="900"/>
              </a:spcAft>
              <a:buSzPct val="80000"/>
            </a:pPr>
            <a:r>
              <a:rPr lang="en-US" dirty="0" smtClean="0"/>
              <a:t>Click to edit Master text styles</a:t>
            </a:r>
          </a:p>
          <a:p>
            <a:pPr marL="3174" lvl="1" indent="0" algn="l" defTabSz="914134"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3" rIns="82284" bIns="41143" numCol="1" anchor="t" anchorCtr="0" compatLnSpc="1">
            <a:prstTxWarp prst="textNoShape">
              <a:avLst/>
            </a:prstTxWarp>
          </a:bodyPr>
          <a:lstStyle/>
          <a:p>
            <a:pPr defTabSz="1218682"/>
            <a:endParaRPr lang="en-US" sz="1600" dirty="0">
              <a:solidFill>
                <a:srgbClr val="292929"/>
              </a:solidFill>
            </a:endParaRPr>
          </a:p>
        </p:txBody>
      </p:sp>
    </p:spTree>
    <p:extLst>
      <p:ext uri="{BB962C8B-B14F-4D97-AF65-F5344CB8AC3E}">
        <p14:creationId xmlns:p14="http://schemas.microsoft.com/office/powerpoint/2010/main" val="12827718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147810364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34"/>
            <a:endParaRPr lang="en-US" sz="1800" dirty="0">
              <a:solidFill>
                <a:srgbClr val="292929"/>
              </a:solidFill>
            </a:endParaRPr>
          </a:p>
        </p:txBody>
      </p:sp>
    </p:spTree>
    <p:extLst>
      <p:ext uri="{BB962C8B-B14F-4D97-AF65-F5344CB8AC3E}">
        <p14:creationId xmlns:p14="http://schemas.microsoft.com/office/powerpoint/2010/main" val="283974096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600" dirty="0">
                <a:solidFill>
                  <a:srgbClr val="292929"/>
                </a:solidFill>
              </a:endParaRPr>
            </a:p>
          </p:txBody>
        </p:sp>
      </p:grpSp>
    </p:spTree>
    <p:extLst>
      <p:ext uri="{BB962C8B-B14F-4D97-AF65-F5344CB8AC3E}">
        <p14:creationId xmlns:p14="http://schemas.microsoft.com/office/powerpoint/2010/main" val="82788670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Tree>
    <p:extLst>
      <p:ext uri="{BB962C8B-B14F-4D97-AF65-F5344CB8AC3E}">
        <p14:creationId xmlns:p14="http://schemas.microsoft.com/office/powerpoint/2010/main" val="14203497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1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68" indent="0" algn="ctr">
              <a:buNone/>
              <a:defRPr>
                <a:solidFill>
                  <a:schemeClr val="tx1">
                    <a:tint val="75000"/>
                  </a:schemeClr>
                </a:solidFill>
              </a:defRPr>
            </a:lvl2pPr>
            <a:lvl3pPr marL="914134" indent="0" algn="ctr">
              <a:buNone/>
              <a:defRPr>
                <a:solidFill>
                  <a:schemeClr val="tx1">
                    <a:tint val="75000"/>
                  </a:schemeClr>
                </a:solidFill>
              </a:defRPr>
            </a:lvl3pPr>
            <a:lvl4pPr marL="1371202" indent="0" algn="ctr">
              <a:buNone/>
              <a:defRPr>
                <a:solidFill>
                  <a:schemeClr val="tx1">
                    <a:tint val="75000"/>
                  </a:schemeClr>
                </a:solidFill>
              </a:defRPr>
            </a:lvl4pPr>
            <a:lvl5pPr marL="1828269" indent="0" algn="ctr">
              <a:buNone/>
              <a:defRPr>
                <a:solidFill>
                  <a:schemeClr val="tx1">
                    <a:tint val="75000"/>
                  </a:schemeClr>
                </a:solidFill>
              </a:defRPr>
            </a:lvl5pPr>
            <a:lvl6pPr marL="2285338"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sz="1800" dirty="0">
                <a:solidFill>
                  <a:srgbClr val="292929"/>
                </a:solidFill>
              </a:endParaRPr>
            </a:p>
          </p:txBody>
        </p:sp>
      </p:grpSp>
    </p:spTree>
    <p:extLst>
      <p:ext uri="{BB962C8B-B14F-4D97-AF65-F5344CB8AC3E}">
        <p14:creationId xmlns:p14="http://schemas.microsoft.com/office/powerpoint/2010/main" val="25583751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48781165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60"/>
          </a:xfrm>
          <a:prstGeom prst="rect">
            <a:avLst/>
          </a:prstGeom>
          <a:noFill/>
          <a:ln w="12700">
            <a:noFill/>
            <a:miter lim="800000"/>
            <a:headEnd type="none" w="sm" len="sm"/>
            <a:tailEnd type="none" w="sm" len="sm"/>
          </a:ln>
          <a:effectLst/>
        </p:spPr>
        <p:txBody>
          <a:bodyPr vert="horz" wrap="square" lIns="91402" tIns="45701" rIns="91402" bIns="45701" numCol="1" anchor="t" anchorCtr="0" compatLnSpc="1">
            <a:prstTxWarp prst="textNoShape">
              <a:avLst/>
            </a:prstTxWarp>
            <a:spAutoFit/>
          </a:bodyPr>
          <a:lstStyle/>
          <a:p>
            <a:pPr algn="ctr" defTabSz="91387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7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5957138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0"/>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9477021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0453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60" indent="-460260">
              <a:buClr>
                <a:srgbClr val="FFFFFF"/>
              </a:buClr>
              <a:buSzPct val="70000"/>
              <a:buFontTx/>
              <a:buBlip>
                <a:blip r:embed="rId2"/>
              </a:buBlip>
              <a:defRPr>
                <a:gradFill>
                  <a:gsLst>
                    <a:gs pos="0">
                      <a:srgbClr val="FFFFFF"/>
                    </a:gs>
                    <a:gs pos="86000">
                      <a:srgbClr val="FFFFFF"/>
                    </a:gs>
                  </a:gsLst>
                  <a:lin ang="5400000" scaled="0"/>
                </a:gradFill>
              </a:defRPr>
            </a:lvl1pPr>
            <a:lvl2pPr marL="855449" indent="-395189">
              <a:buClr>
                <a:srgbClr val="FFFFFF"/>
              </a:buClr>
              <a:buSzPct val="70000"/>
              <a:buFontTx/>
              <a:buBlip>
                <a:blip r:embed="rId2"/>
              </a:buBlip>
              <a:defRPr>
                <a:gradFill>
                  <a:gsLst>
                    <a:gs pos="0">
                      <a:srgbClr val="FFFFFF"/>
                    </a:gs>
                    <a:gs pos="86000">
                      <a:srgbClr val="FFFFFF"/>
                    </a:gs>
                  </a:gsLst>
                  <a:lin ang="5400000" scaled="0"/>
                </a:gradFill>
              </a:defRPr>
            </a:lvl2pPr>
            <a:lvl3pPr marL="1258573" indent="-403125">
              <a:buClr>
                <a:srgbClr val="FFFFFF"/>
              </a:buClr>
              <a:buSzPct val="70000"/>
              <a:buFontTx/>
              <a:buBlip>
                <a:blip r:embed="rId2"/>
              </a:buBlip>
              <a:defRPr>
                <a:gradFill>
                  <a:gsLst>
                    <a:gs pos="0">
                      <a:srgbClr val="FFFFFF"/>
                    </a:gs>
                    <a:gs pos="86000">
                      <a:srgbClr val="FFFFFF"/>
                    </a:gs>
                  </a:gsLst>
                  <a:lin ang="5400000" scaled="0"/>
                </a:gradFill>
              </a:defRPr>
            </a:lvl3pPr>
            <a:lvl4pPr marL="1604561" indent="-345988">
              <a:buClr>
                <a:srgbClr val="FFFFFF"/>
              </a:buClr>
              <a:buSzPct val="70000"/>
              <a:buFontTx/>
              <a:buBlip>
                <a:blip r:embed="rId2"/>
              </a:buBlip>
              <a:defRPr>
                <a:gradFill>
                  <a:gsLst>
                    <a:gs pos="0">
                      <a:srgbClr val="FFFFFF"/>
                    </a:gs>
                    <a:gs pos="86000">
                      <a:srgbClr val="FFFFFF"/>
                    </a:gs>
                  </a:gsLst>
                  <a:lin ang="5400000" scaled="0"/>
                </a:gradFill>
              </a:defRPr>
            </a:lvl4pPr>
            <a:lvl5pPr marL="1941028" indent="-3364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7007020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7293223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3188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2194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32005289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3" y="2084187"/>
            <a:ext cx="8961851"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3" y="3878577"/>
            <a:ext cx="8961852"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798"/>
            <a:ext cx="98581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6"/>
            <a:ext cx="2598922" cy="383815"/>
          </a:xfrm>
          <a:prstGeom prst="rect">
            <a:avLst/>
          </a:prstGeom>
        </p:spPr>
      </p:pic>
    </p:spTree>
    <p:extLst>
      <p:ext uri="{BB962C8B-B14F-4D97-AF65-F5344CB8AC3E}">
        <p14:creationId xmlns:p14="http://schemas.microsoft.com/office/powerpoint/2010/main" val="369723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3877272"/>
            <a:ext cx="6271784"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5" y="2075841"/>
            <a:ext cx="9858041"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7" y="6196319"/>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1106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
            <a:ext cx="12189060"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2082443"/>
            <a:ext cx="7171085"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5" y="3877258"/>
            <a:ext cx="7171085"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6"/>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83529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3"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3" y="1187646"/>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3" y="2971411"/>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347796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7" y="6196666"/>
            <a:ext cx="985810" cy="191269"/>
          </a:xfrm>
          <a:prstGeom prst="rect">
            <a:avLst/>
          </a:prstGeom>
        </p:spPr>
      </p:pic>
      <p:sp>
        <p:nvSpPr>
          <p:cNvPr id="12" name="Rectangle 11"/>
          <p:cNvSpPr/>
          <p:nvPr userDrawn="1"/>
        </p:nvSpPr>
        <p:spPr bwMode="gray">
          <a:xfrm>
            <a:off x="269233"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4953122"/>
            <a:ext cx="2598927" cy="383815"/>
          </a:xfrm>
          <a:prstGeom prst="rect">
            <a:avLst/>
          </a:prstGeom>
        </p:spPr>
      </p:pic>
    </p:spTree>
    <p:extLst>
      <p:ext uri="{BB962C8B-B14F-4D97-AF65-F5344CB8AC3E}">
        <p14:creationId xmlns:p14="http://schemas.microsoft.com/office/powerpoint/2010/main" val="83386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2"/>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3"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3" y="2082443"/>
            <a:ext cx="7169531"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3" y="3877258"/>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730770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0"/>
            <a:ext cx="12188825"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3"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71" y="1187621"/>
            <a:ext cx="7169531"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3" y="2971386"/>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9" y="560066"/>
            <a:ext cx="2598927" cy="383815"/>
          </a:xfrm>
          <a:prstGeom prst="rect">
            <a:avLst/>
          </a:prstGeom>
        </p:spPr>
      </p:pic>
    </p:spTree>
    <p:extLst>
      <p:ext uri="{BB962C8B-B14F-4D97-AF65-F5344CB8AC3E}">
        <p14:creationId xmlns:p14="http://schemas.microsoft.com/office/powerpoint/2010/main" val="1422197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3448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0"/>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3647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674762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3" y="1187644"/>
            <a:ext cx="9858041"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8"/>
            <a:ext cx="9856549"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16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03784687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0" y="1187620"/>
            <a:ext cx="8065696"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8169111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695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951272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7" y="2669440"/>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5"/>
            <a:ext cx="7051386" cy="732551"/>
          </a:xfrm>
        </p:spPr>
        <p:txBody>
          <a:bodyPr>
            <a:normAutofit/>
          </a:bodyPr>
          <a:lstStyle>
            <a:lvl1pPr marL="0" indent="0" algn="l">
              <a:buNone/>
              <a:defRPr sz="2666" b="0" i="0">
                <a:solidFill>
                  <a:srgbClr val="FFFFFF"/>
                </a:solidFill>
                <a:latin typeface="Segoe"/>
                <a:cs typeface="Segoe"/>
              </a:defRPr>
            </a:lvl1pPr>
            <a:lvl2pPr marL="609296" indent="0" algn="ctr">
              <a:buNone/>
              <a:defRPr>
                <a:solidFill>
                  <a:schemeClr val="tx1">
                    <a:tint val="75000"/>
                  </a:schemeClr>
                </a:solidFill>
              </a:defRPr>
            </a:lvl2pPr>
            <a:lvl3pPr marL="1218591" indent="0" algn="ctr">
              <a:buNone/>
              <a:defRPr>
                <a:solidFill>
                  <a:schemeClr val="tx1">
                    <a:tint val="75000"/>
                  </a:schemeClr>
                </a:solidFill>
              </a:defRPr>
            </a:lvl3pPr>
            <a:lvl4pPr marL="1827887" indent="0" algn="ctr">
              <a:buNone/>
              <a:defRPr>
                <a:solidFill>
                  <a:schemeClr val="tx1">
                    <a:tint val="75000"/>
                  </a:schemeClr>
                </a:solidFill>
              </a:defRPr>
            </a:lvl4pPr>
            <a:lvl5pPr marL="2437183" indent="0" algn="ctr">
              <a:buNone/>
              <a:defRPr>
                <a:solidFill>
                  <a:schemeClr val="tx1">
                    <a:tint val="75000"/>
                  </a:schemeClr>
                </a:solidFill>
              </a:defRPr>
            </a:lvl5pPr>
            <a:lvl6pPr marL="3046473" indent="0" algn="ctr">
              <a:buNone/>
              <a:defRPr>
                <a:solidFill>
                  <a:schemeClr val="tx1">
                    <a:tint val="75000"/>
                  </a:schemeClr>
                </a:solidFill>
              </a:defRPr>
            </a:lvl6pPr>
            <a:lvl7pPr marL="3655774" indent="0" algn="ctr">
              <a:buNone/>
              <a:defRPr>
                <a:solidFill>
                  <a:schemeClr val="tx1">
                    <a:tint val="75000"/>
                  </a:schemeClr>
                </a:solidFill>
              </a:defRPr>
            </a:lvl7pPr>
            <a:lvl8pPr marL="4265065" indent="0" algn="ctr">
              <a:buNone/>
              <a:defRPr>
                <a:solidFill>
                  <a:schemeClr val="tx1">
                    <a:tint val="75000"/>
                  </a:schemeClr>
                </a:solidFill>
              </a:defRPr>
            </a:lvl8pPr>
            <a:lvl9pPr marL="487436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1"/>
            <a:ext cx="6660966" cy="6858001"/>
          </a:xfrm>
          <a:prstGeom prst="rect">
            <a:avLst/>
          </a:prstGeom>
        </p:spPr>
      </p:pic>
      <p:sp>
        <p:nvSpPr>
          <p:cNvPr id="3" name="Title 1"/>
          <p:cNvSpPr>
            <a:spLocks noGrp="1"/>
          </p:cNvSpPr>
          <p:nvPr>
            <p:ph type="title" hasCustomPrompt="1"/>
          </p:nvPr>
        </p:nvSpPr>
        <p:spPr>
          <a:xfrm>
            <a:off x="269169" y="2084174"/>
            <a:ext cx="11650488"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5291808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9"/>
            <a:ext cx="4485616"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1" y="1456605"/>
            <a:ext cx="6722109"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23263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9" y="1187623"/>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3"/>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0" y="5132431"/>
            <a:ext cx="340555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1"/>
            <a:ext cx="3584789"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8097688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6526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59674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8547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96940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37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3678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3726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32"/>
            <a:ext cx="5277761" cy="2836161"/>
          </a:xfrm>
        </p:spPr>
        <p:txBody>
          <a:bodyPr/>
          <a:lstStyle>
            <a:lvl1pPr marL="453057" indent="-453057">
              <a:lnSpc>
                <a:spcPct val="90000"/>
              </a:lnSpc>
              <a:defRPr sz="3732">
                <a:solidFill>
                  <a:schemeClr val="tx1">
                    <a:lumMod val="65000"/>
                    <a:lumOff val="35000"/>
                  </a:schemeClr>
                </a:solidFill>
              </a:defRPr>
            </a:lvl1pPr>
            <a:lvl2pPr marL="897298" indent="-433665">
              <a:lnSpc>
                <a:spcPct val="90000"/>
              </a:lnSpc>
              <a:defRPr sz="3199">
                <a:solidFill>
                  <a:schemeClr val="tx1">
                    <a:lumMod val="65000"/>
                    <a:lumOff val="35000"/>
                  </a:schemeClr>
                </a:solidFill>
              </a:defRPr>
            </a:lvl2pPr>
            <a:lvl3pPr marL="1271022" indent="-384304">
              <a:lnSpc>
                <a:spcPct val="90000"/>
              </a:lnSpc>
              <a:defRPr sz="2666">
                <a:solidFill>
                  <a:schemeClr val="tx1">
                    <a:lumMod val="65000"/>
                    <a:lumOff val="35000"/>
                  </a:schemeClr>
                </a:solidFill>
              </a:defRPr>
            </a:lvl3pPr>
            <a:lvl4pPr marL="1635939" indent="-364910">
              <a:lnSpc>
                <a:spcPct val="90000"/>
              </a:lnSpc>
              <a:defRPr sz="2399">
                <a:solidFill>
                  <a:schemeClr val="tx1">
                    <a:lumMod val="65000"/>
                    <a:lumOff val="35000"/>
                  </a:schemeClr>
                </a:solidFill>
              </a:defRPr>
            </a:lvl4pPr>
            <a:lvl5pPr marL="2020243" indent="-373724">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8" y="1487432"/>
            <a:ext cx="5281825" cy="2836161"/>
          </a:xfrm>
        </p:spPr>
        <p:txBody>
          <a:bodyPr/>
          <a:lstStyle>
            <a:lvl1pPr marL="463629" indent="-463629">
              <a:lnSpc>
                <a:spcPct val="90000"/>
              </a:lnSpc>
              <a:defRPr sz="3732">
                <a:solidFill>
                  <a:schemeClr val="tx1">
                    <a:lumMod val="65000"/>
                    <a:lumOff val="35000"/>
                  </a:schemeClr>
                </a:solidFill>
              </a:defRPr>
            </a:lvl1pPr>
            <a:lvl2pPr marL="897298" indent="-453057">
              <a:lnSpc>
                <a:spcPct val="90000"/>
              </a:lnSpc>
              <a:defRPr sz="3199">
                <a:solidFill>
                  <a:schemeClr val="tx1">
                    <a:lumMod val="65000"/>
                    <a:lumOff val="35000"/>
                  </a:schemeClr>
                </a:solidFill>
              </a:defRPr>
            </a:lvl2pPr>
            <a:lvl3pPr marL="1281602" indent="-403700">
              <a:lnSpc>
                <a:spcPct val="90000"/>
              </a:lnSpc>
              <a:defRPr sz="2666">
                <a:solidFill>
                  <a:schemeClr val="tx1">
                    <a:lumMod val="65000"/>
                    <a:lumOff val="35000"/>
                  </a:schemeClr>
                </a:solidFill>
              </a:defRPr>
            </a:lvl3pPr>
            <a:lvl4pPr marL="1635939" indent="-354337">
              <a:lnSpc>
                <a:spcPct val="90000"/>
              </a:lnSpc>
              <a:defRPr sz="2399">
                <a:solidFill>
                  <a:schemeClr val="tx1">
                    <a:lumMod val="65000"/>
                    <a:lumOff val="35000"/>
                  </a:schemeClr>
                </a:solidFill>
              </a:defRPr>
            </a:lvl4pPr>
            <a:lvl5pPr marL="2020243" indent="-364910">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82" y="6073873"/>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3"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3" y="6233175"/>
            <a:ext cx="1847701" cy="495300"/>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60425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09441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299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49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556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1"/>
            <a:ext cx="11650487"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07656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22234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514718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41354707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495536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9712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03825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32201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727768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166639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84631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65599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592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58163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27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46920237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54548239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097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530700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4357876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4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406386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57890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71521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0962"/>
          </a:xfrm>
          <a:prstGeom prst="rect">
            <a:avLst/>
          </a:prstGeom>
        </p:spPr>
        <p:txBody>
          <a:bodyPr/>
          <a:lstStyle>
            <a:lvl1pPr marL="284118" indent="-284118">
              <a:buFont typeface="Wingdings" pitchFamily="2" charset="2"/>
              <a:buChar char=""/>
              <a:defRPr sz="3999"/>
            </a:lvl1pPr>
            <a:lvl2pPr marL="517444" indent="-233327">
              <a:buFont typeface="Wingdings" pitchFamily="2" charset="2"/>
              <a:buChar char=""/>
              <a:defRPr>
                <a:latin typeface="+mn-lt"/>
              </a:defRPr>
            </a:lvl2pPr>
            <a:lvl3pPr marL="741245" indent="-223803">
              <a:buFont typeface="Wingdings" pitchFamily="2" charset="2"/>
              <a:buChar char=""/>
              <a:tabLst/>
              <a:defRPr>
                <a:latin typeface="+mn-lt"/>
              </a:defRPr>
            </a:lvl3pPr>
            <a:lvl4pPr marL="914254" indent="-173011">
              <a:buFont typeface="Wingdings" pitchFamily="2" charset="2"/>
              <a:buChar char=""/>
              <a:defRPr>
                <a:latin typeface="+mn-lt"/>
              </a:defRPr>
            </a:lvl4pPr>
            <a:lvl5pPr marL="1087265" indent="-17301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5726126"/>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851465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21154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17985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02269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67940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61976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1596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798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0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335839"/>
          </a:xfrm>
          <a:noFill/>
        </p:spPr>
        <p:txBody>
          <a:bodyPr tIns="67227" bIns="67227" anchor="t" anchorCtr="0"/>
          <a:lstStyle>
            <a:lvl1pPr>
              <a:defRPr sz="8665"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970196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791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0694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8597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2"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3" y="4612350"/>
            <a:ext cx="5454333" cy="1144929"/>
          </a:xfrm>
        </p:spPr>
        <p:txBody>
          <a:bodyPr/>
          <a:lstStyle>
            <a:lvl1pPr marL="0" indent="0">
              <a:buFont typeface="Arial" pitchFamily="34" charset="0"/>
              <a:buNone/>
              <a:defRPr sz="2399">
                <a:solidFill>
                  <a:schemeClr val="bg1">
                    <a:alpha val="98000"/>
                  </a:schemeClr>
                </a:solidFill>
                <a:latin typeface="+mj-lt"/>
              </a:defRPr>
            </a:lvl1pPr>
            <a:lvl2pPr marL="460201" indent="0">
              <a:buFont typeface="Arial" pitchFamily="34" charset="0"/>
              <a:buNone/>
              <a:defRPr/>
            </a:lvl2pPr>
            <a:lvl3pPr marL="855349" indent="0">
              <a:buFont typeface="Arial" pitchFamily="34" charset="0"/>
              <a:buNone/>
              <a:defRPr/>
            </a:lvl3pPr>
            <a:lvl4pPr marL="1258429" indent="0">
              <a:buFont typeface="Arial" pitchFamily="34" charset="0"/>
              <a:buNone/>
              <a:defRPr/>
            </a:lvl4pPr>
            <a:lvl5pPr marL="160436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3" name="TextBox 2"/>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6" name="TextBox 5"/>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25" indent="-342776">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76" indent="-342776">
              <a:spcBef>
                <a:spcPts val="0"/>
              </a:spcBef>
              <a:spcAft>
                <a:spcPts val="400"/>
              </a:spcAft>
              <a:buFont typeface="Arial" pitchFamily="34" charset="0"/>
              <a:buChar char="•"/>
              <a:defRPr/>
            </a:lvl5pPr>
            <a:lvl6pPr marL="1033079" indent="-342776">
              <a:buFont typeface="Arial" pitchFamily="34" charset="0"/>
              <a:buChar char="•"/>
              <a:defRPr sz="2399">
                <a:gradFill>
                  <a:gsLst>
                    <a:gs pos="0">
                      <a:srgbClr val="595959"/>
                    </a:gs>
                    <a:gs pos="86000">
                      <a:srgbClr val="595959"/>
                    </a:gs>
                  </a:gsLst>
                  <a:lin ang="5400000" scaled="0"/>
                </a:gradFill>
              </a:defRPr>
            </a:lvl6pPr>
            <a:lvl7pPr marL="1255254" indent="-225342">
              <a:defRPr>
                <a:gradFill>
                  <a:gsLst>
                    <a:gs pos="0">
                      <a:srgbClr val="595959"/>
                    </a:gs>
                    <a:gs pos="86000">
                      <a:srgbClr val="595959"/>
                    </a:gs>
                  </a:gsLst>
                  <a:lin ang="5400000" scaled="0"/>
                </a:gradFill>
              </a:defRPr>
            </a:lvl7pPr>
            <a:lvl8pPr marL="1486943" indent="-231687">
              <a:defRPr>
                <a:gradFill>
                  <a:gsLst>
                    <a:gs pos="0">
                      <a:srgbClr val="595959"/>
                    </a:gs>
                    <a:gs pos="86000">
                      <a:srgbClr val="595959"/>
                    </a:gs>
                  </a:gsLst>
                  <a:lin ang="5400000" scaled="0"/>
                </a:gradFill>
              </a:defRPr>
            </a:lvl8pPr>
          </a:lstStyle>
          <a:p>
            <a:pPr marL="345947" lvl="0" indent="-345947" algn="l" defTabSz="914029" rtl="0" eaLnBrk="1" latinLnBrk="0" hangingPunct="1">
              <a:lnSpc>
                <a:spcPct val="90000"/>
              </a:lnSpc>
              <a:spcBef>
                <a:spcPct val="20000"/>
              </a:spcBef>
              <a:buSzPct val="90000"/>
              <a:buFont typeface="Arial" pitchFamily="34" charset="0"/>
              <a:buChar char="•"/>
            </a:pPr>
            <a:r>
              <a:rPr lang="en-US" smtClean="0"/>
              <a:t>Click to edit Master text styles</a:t>
            </a:r>
          </a:p>
          <a:p>
            <a:pPr marL="345947" lvl="1" indent="-345947" algn="l" defTabSz="914029" rtl="0" eaLnBrk="1" latinLnBrk="0" hangingPunct="1">
              <a:lnSpc>
                <a:spcPct val="90000"/>
              </a:lnSpc>
              <a:spcBef>
                <a:spcPct val="20000"/>
              </a:spcBef>
              <a:buSzPct val="90000"/>
              <a:buFont typeface="Arial" pitchFamily="34" charset="0"/>
              <a:buChar char="•"/>
            </a:pPr>
            <a:r>
              <a:rPr lang="en-US" smtClean="0"/>
              <a:t>Second level</a:t>
            </a:r>
          </a:p>
          <a:p>
            <a:pPr marL="345947" lvl="2" indent="-345947" algn="l" defTabSz="914029" rtl="0" eaLnBrk="1" latinLnBrk="0" hangingPunct="1">
              <a:lnSpc>
                <a:spcPct val="90000"/>
              </a:lnSpc>
              <a:spcBef>
                <a:spcPct val="20000"/>
              </a:spcBef>
              <a:buSzPct val="90000"/>
              <a:buFont typeface="Arial" pitchFamily="34" charset="0"/>
              <a:buChar char="•"/>
            </a:pPr>
            <a:r>
              <a:rPr lang="en-US" smtClean="0"/>
              <a:t>Third level</a:t>
            </a:r>
          </a:p>
          <a:p>
            <a:pPr marL="345947" lvl="3" indent="-345947" algn="l" defTabSz="914029" rtl="0" eaLnBrk="1" latinLnBrk="0" hangingPunct="1">
              <a:lnSpc>
                <a:spcPct val="90000"/>
              </a:lnSpc>
              <a:spcBef>
                <a:spcPct val="20000"/>
              </a:spcBef>
              <a:buSzPct val="90000"/>
              <a:buFont typeface="Arial" pitchFamily="34" charset="0"/>
              <a:buChar char="•"/>
            </a:pPr>
            <a:r>
              <a:rPr lang="en-US" smtClean="0"/>
              <a:t>Fourth level</a:t>
            </a:r>
          </a:p>
          <a:p>
            <a:pPr marL="345947" lvl="4" indent="-345947" algn="l" defTabSz="9140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8" name="TextBox 7"/>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402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2"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3" rIns="91404" bIns="45703" numCol="1" anchor="t" anchorCtr="0" compatLnSpc="1">
            <a:prstTxWarp prst="textNoShape">
              <a:avLst/>
            </a:prstTxWarp>
          </a:bodyPr>
          <a:lstStyle/>
          <a:p>
            <a:pPr defTabSz="1218541"/>
            <a:endParaRPr lang="en-US" sz="3199" dirty="0">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541"/>
              <a:endParaRPr lang="en-US" sz="1600" dirty="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1218541"/>
            <a:endParaRPr lang="en-US" sz="1600" dirty="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41"/>
              <a:endParaRPr lang="en-US" sz="3199" dirty="0">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7"/>
            <a:ext cx="2506560" cy="291353"/>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88" indent="-341188">
              <a:lnSpc>
                <a:spcPct val="90000"/>
              </a:lnSpc>
              <a:buSzPct val="80000"/>
              <a:buFont typeface="Arial" pitchFamily="34" charset="0"/>
              <a:buChar char="•"/>
              <a:defRPr sz="3199"/>
            </a:lvl1pPr>
            <a:lvl2pPr marL="626833" indent="-285645">
              <a:lnSpc>
                <a:spcPct val="90000"/>
              </a:lnSpc>
              <a:buSzPct val="80000"/>
              <a:buFont typeface="Arial" pitchFamily="34" charset="0"/>
              <a:buChar char="•"/>
              <a:defRPr sz="2799"/>
            </a:lvl2pPr>
            <a:lvl3pPr marL="914065" indent="-287232">
              <a:lnSpc>
                <a:spcPct val="90000"/>
              </a:lnSpc>
              <a:buSzPct val="80000"/>
              <a:buFont typeface="Arial" pitchFamily="34" charset="0"/>
              <a:buChar char="•"/>
              <a:defRPr sz="2399"/>
            </a:lvl3pPr>
            <a:lvl4pPr marL="1712284" indent="-225342">
              <a:lnSpc>
                <a:spcPct val="90000"/>
              </a:lnSpc>
              <a:buSzPct val="80000"/>
              <a:buFont typeface="Arial" pitchFamily="34" charset="0"/>
              <a:buChar char="•"/>
              <a:defRPr sz="2000"/>
            </a:lvl4pPr>
            <a:lvl5pPr marL="1943973" indent="-23168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27" indent="-45702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20" indent="-45702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08" indent="-342776">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718" indent="-34277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61" indent="-34277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188" lvl="0" indent="-341188" algn="l" defTabSz="914029" rtl="0" eaLnBrk="1" latinLnBrk="0" hangingPunct="1">
              <a:lnSpc>
                <a:spcPct val="90000"/>
              </a:lnSpc>
              <a:spcBef>
                <a:spcPct val="20000"/>
              </a:spcBef>
              <a:buSzPct val="80000"/>
              <a:buFont typeface="Arial" pitchFamily="34" charset="0"/>
              <a:buChar char="•"/>
            </a:pPr>
            <a:r>
              <a:rPr lang="en-US" smtClean="0"/>
              <a:t>Click to edit Master text styles</a:t>
            </a:r>
          </a:p>
          <a:p>
            <a:pPr marL="341188" lvl="1" indent="-341188" algn="l" defTabSz="914029" rtl="0" eaLnBrk="1" latinLnBrk="0" hangingPunct="1">
              <a:lnSpc>
                <a:spcPct val="90000"/>
              </a:lnSpc>
              <a:spcBef>
                <a:spcPct val="20000"/>
              </a:spcBef>
              <a:buSzPct val="80000"/>
              <a:buFont typeface="Arial" pitchFamily="34" charset="0"/>
              <a:buChar char="•"/>
            </a:pPr>
            <a:r>
              <a:rPr lang="en-US" smtClean="0"/>
              <a:t>Second level</a:t>
            </a:r>
          </a:p>
          <a:p>
            <a:pPr marL="341188" lvl="2" indent="-341188" algn="l" defTabSz="914029" rtl="0" eaLnBrk="1" latinLnBrk="0" hangingPunct="1">
              <a:lnSpc>
                <a:spcPct val="90000"/>
              </a:lnSpc>
              <a:spcBef>
                <a:spcPct val="20000"/>
              </a:spcBef>
              <a:buSzPct val="80000"/>
              <a:buFont typeface="Arial" pitchFamily="34" charset="0"/>
              <a:buChar char="•"/>
            </a:pPr>
            <a:r>
              <a:rPr lang="en-US" smtClean="0"/>
              <a:t>Third level</a:t>
            </a:r>
          </a:p>
          <a:p>
            <a:pPr marL="341188" lvl="3" indent="-341188" algn="l" defTabSz="914029" rtl="0" eaLnBrk="1" latinLnBrk="0" hangingPunct="1">
              <a:lnSpc>
                <a:spcPct val="90000"/>
              </a:lnSpc>
              <a:spcBef>
                <a:spcPct val="20000"/>
              </a:spcBef>
              <a:buSzPct val="80000"/>
              <a:buFont typeface="Arial" pitchFamily="34" charset="0"/>
              <a:buChar char="•"/>
            </a:pPr>
            <a:r>
              <a:rPr lang="en-US" smtClean="0"/>
              <a:t>Fourth level</a:t>
            </a:r>
          </a:p>
          <a:p>
            <a:pPr marL="341188" lvl="4" indent="-341188" algn="l" defTabSz="9140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252"/>
          </a:xfrm>
          <a:prstGeom prst="rect">
            <a:avLst/>
          </a:prstGeom>
          <a:noFill/>
          <a:ln w="12700">
            <a:noFill/>
            <a:miter lim="800000"/>
            <a:headEnd type="none" w="sm" len="sm"/>
            <a:tailEnd type="none" w="sm" len="sm"/>
          </a:ln>
          <a:effectLst/>
        </p:spPr>
        <p:txBody>
          <a:bodyPr vert="horz" wrap="square" lIns="91390" tIns="45695" rIns="91390" bIns="45695" numCol="1" anchor="t" anchorCtr="0" compatLnSpc="1">
            <a:prstTxWarp prst="textNoShape">
              <a:avLst/>
            </a:prstTxWarp>
            <a:spAutoFit/>
          </a:bodyPr>
          <a:lstStyle/>
          <a:p>
            <a:pPr algn="ctr" defTabSz="913765"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65"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8"/>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0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9"/>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01" indent="-460201">
              <a:buClr>
                <a:srgbClr val="FFFFFF"/>
              </a:buClr>
              <a:buSzPct val="70000"/>
              <a:buFontTx/>
              <a:buBlip>
                <a:blip r:embed="rId2"/>
              </a:buBlip>
              <a:defRPr>
                <a:gradFill>
                  <a:gsLst>
                    <a:gs pos="0">
                      <a:srgbClr val="FFFFFF"/>
                    </a:gs>
                    <a:gs pos="86000">
                      <a:srgbClr val="FFFFFF"/>
                    </a:gs>
                  </a:gsLst>
                  <a:lin ang="5400000" scaled="0"/>
                </a:gradFill>
              </a:defRPr>
            </a:lvl1pPr>
            <a:lvl2pPr marL="855349" indent="-395147">
              <a:buClr>
                <a:srgbClr val="FFFFFF"/>
              </a:buClr>
              <a:buSzPct val="70000"/>
              <a:buFontTx/>
              <a:buBlip>
                <a:blip r:embed="rId2"/>
              </a:buBlip>
              <a:defRPr>
                <a:gradFill>
                  <a:gsLst>
                    <a:gs pos="0">
                      <a:srgbClr val="FFFFFF"/>
                    </a:gs>
                    <a:gs pos="86000">
                      <a:srgbClr val="FFFFFF"/>
                    </a:gs>
                  </a:gsLst>
                  <a:lin ang="5400000" scaled="0"/>
                </a:gradFill>
              </a:defRPr>
            </a:lvl2pPr>
            <a:lvl3pPr marL="1258429" indent="-403081">
              <a:buClr>
                <a:srgbClr val="FFFFFF"/>
              </a:buClr>
              <a:buSzPct val="70000"/>
              <a:buFontTx/>
              <a:buBlip>
                <a:blip r:embed="rId2"/>
              </a:buBlip>
              <a:defRPr>
                <a:gradFill>
                  <a:gsLst>
                    <a:gs pos="0">
                      <a:srgbClr val="FFFFFF"/>
                    </a:gs>
                    <a:gs pos="86000">
                      <a:srgbClr val="FFFFFF"/>
                    </a:gs>
                  </a:gsLst>
                  <a:lin ang="5400000" scaled="0"/>
                </a:gradFill>
              </a:defRPr>
            </a:lvl3pPr>
            <a:lvl4pPr marL="1604368" indent="-345947">
              <a:buClr>
                <a:srgbClr val="FFFFFF"/>
              </a:buClr>
              <a:buSzPct val="70000"/>
              <a:buFontTx/>
              <a:buBlip>
                <a:blip r:embed="rId2"/>
              </a:buBlip>
              <a:defRPr>
                <a:gradFill>
                  <a:gsLst>
                    <a:gs pos="0">
                      <a:srgbClr val="FFFFFF"/>
                    </a:gs>
                    <a:gs pos="86000">
                      <a:srgbClr val="FFFFFF"/>
                    </a:gs>
                  </a:gsLst>
                  <a:lin ang="5400000" scaled="0"/>
                </a:gradFill>
              </a:defRPr>
            </a:lvl4pPr>
            <a:lvl5pPr marL="1940804" indent="-33642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81" tIns="57137" rIns="114281" bIns="57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44"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5" y="4612373"/>
            <a:ext cx="5454333" cy="1144929"/>
          </a:xfrm>
        </p:spPr>
        <p:txBody>
          <a:bodyPr/>
          <a:lstStyle>
            <a:lvl1pPr marL="0" indent="0">
              <a:buFont typeface="Arial" pitchFamily="34" charset="0"/>
              <a:buNone/>
              <a:defRPr sz="2399">
                <a:solidFill>
                  <a:schemeClr val="bg1">
                    <a:alpha val="98000"/>
                  </a:schemeClr>
                </a:solidFill>
                <a:latin typeface="+mj-lt"/>
              </a:defRPr>
            </a:lvl1pPr>
            <a:lvl2pPr marL="459862" indent="0">
              <a:buFont typeface="Arial" pitchFamily="34" charset="0"/>
              <a:buNone/>
              <a:defRPr/>
            </a:lvl2pPr>
            <a:lvl3pPr marL="854737" indent="0">
              <a:buFont typeface="Arial" pitchFamily="34" charset="0"/>
              <a:buNone/>
              <a:defRPr/>
            </a:lvl3pPr>
            <a:lvl4pPr marL="1257546" indent="0">
              <a:buFont typeface="Arial" pitchFamily="34" charset="0"/>
              <a:buNone/>
              <a:defRPr/>
            </a:lvl4pPr>
            <a:lvl5pPr marL="16032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546" indent="-4028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34" indent="-3456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8"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249" indent="-34253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37" indent="-342537">
              <a:spcBef>
                <a:spcPts val="0"/>
              </a:spcBef>
              <a:spcAft>
                <a:spcPts val="400"/>
              </a:spcAft>
              <a:buFont typeface="Arial" pitchFamily="34" charset="0"/>
              <a:buChar char="•"/>
              <a:defRPr/>
            </a:lvl5pPr>
            <a:lvl6pPr marL="1032353" indent="-342537">
              <a:buFont typeface="Arial" pitchFamily="34" charset="0"/>
              <a:buChar char="•"/>
              <a:defRPr sz="2399">
                <a:gradFill>
                  <a:gsLst>
                    <a:gs pos="0">
                      <a:srgbClr val="595959"/>
                    </a:gs>
                    <a:gs pos="86000">
                      <a:srgbClr val="595959"/>
                    </a:gs>
                  </a:gsLst>
                  <a:lin ang="5400000" scaled="0"/>
                </a:gradFill>
              </a:defRPr>
            </a:lvl6pPr>
            <a:lvl7pPr marL="1254369" indent="-225184">
              <a:defRPr>
                <a:gradFill>
                  <a:gsLst>
                    <a:gs pos="0">
                      <a:srgbClr val="595959"/>
                    </a:gs>
                    <a:gs pos="86000">
                      <a:srgbClr val="595959"/>
                    </a:gs>
                  </a:gsLst>
                  <a:lin ang="5400000" scaled="0"/>
                </a:gradFill>
              </a:defRPr>
            </a:lvl7pPr>
            <a:lvl8pPr marL="1485890" indent="-231518">
              <a:defRPr>
                <a:gradFill>
                  <a:gsLst>
                    <a:gs pos="0">
                      <a:srgbClr val="595959"/>
                    </a:gs>
                    <a:gs pos="86000">
                      <a:srgbClr val="595959"/>
                    </a:gs>
                  </a:gsLst>
                  <a:lin ang="5400000" scaled="0"/>
                </a:gradFill>
              </a:defRPr>
            </a:lvl8pPr>
          </a:lstStyle>
          <a:p>
            <a:pPr marL="345698" lvl="0" indent="-345698" algn="l" defTabSz="913382" rtl="0" eaLnBrk="1" latinLnBrk="0" hangingPunct="1">
              <a:lnSpc>
                <a:spcPct val="90000"/>
              </a:lnSpc>
              <a:spcBef>
                <a:spcPct val="20000"/>
              </a:spcBef>
              <a:buSzPct val="90000"/>
              <a:buFont typeface="Arial" pitchFamily="34" charset="0"/>
              <a:buChar char="•"/>
            </a:pPr>
            <a:r>
              <a:rPr lang="en-US" smtClean="0"/>
              <a:t>Click to edit Master text styles</a:t>
            </a:r>
          </a:p>
          <a:p>
            <a:pPr marL="345698" lvl="1" indent="-345698" algn="l" defTabSz="913382" rtl="0" eaLnBrk="1" latinLnBrk="0" hangingPunct="1">
              <a:lnSpc>
                <a:spcPct val="90000"/>
              </a:lnSpc>
              <a:spcBef>
                <a:spcPct val="20000"/>
              </a:spcBef>
              <a:buSzPct val="90000"/>
              <a:buFont typeface="Arial" pitchFamily="34" charset="0"/>
              <a:buChar char="•"/>
            </a:pPr>
            <a:r>
              <a:rPr lang="en-US" smtClean="0"/>
              <a:t>Second level</a:t>
            </a:r>
          </a:p>
          <a:p>
            <a:pPr marL="345698" lvl="2" indent="-345698" algn="l" defTabSz="913382" rtl="0" eaLnBrk="1" latinLnBrk="0" hangingPunct="1">
              <a:lnSpc>
                <a:spcPct val="90000"/>
              </a:lnSpc>
              <a:spcBef>
                <a:spcPct val="20000"/>
              </a:spcBef>
              <a:buSzPct val="90000"/>
              <a:buFont typeface="Arial" pitchFamily="34" charset="0"/>
              <a:buChar char="•"/>
            </a:pPr>
            <a:r>
              <a:rPr lang="en-US" smtClean="0"/>
              <a:t>Third level</a:t>
            </a:r>
          </a:p>
          <a:p>
            <a:pPr marL="345698" lvl="3" indent="-345698" algn="l" defTabSz="913382" rtl="0" eaLnBrk="1" latinLnBrk="0" hangingPunct="1">
              <a:lnSpc>
                <a:spcPct val="90000"/>
              </a:lnSpc>
              <a:spcBef>
                <a:spcPct val="20000"/>
              </a:spcBef>
              <a:buSzPct val="90000"/>
              <a:buFont typeface="Arial" pitchFamily="34" charset="0"/>
              <a:buChar char="•"/>
            </a:pPr>
            <a:r>
              <a:rPr lang="en-US" smtClean="0"/>
              <a:t>Fourth level</a:t>
            </a:r>
          </a:p>
          <a:p>
            <a:pPr marL="345698" lvl="4" indent="-345698" algn="l" defTabSz="91338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0951" indent="-340951">
              <a:lnSpc>
                <a:spcPct val="90000"/>
              </a:lnSpc>
              <a:buSzPct val="80000"/>
              <a:buFont typeface="Arial" pitchFamily="34" charset="0"/>
              <a:buChar char="•"/>
              <a:defRPr sz="3199"/>
            </a:lvl1pPr>
            <a:lvl2pPr marL="626391" indent="-285441">
              <a:lnSpc>
                <a:spcPct val="90000"/>
              </a:lnSpc>
              <a:buSzPct val="80000"/>
              <a:buFont typeface="Arial" pitchFamily="34" charset="0"/>
              <a:buChar char="•"/>
              <a:defRPr sz="2799"/>
            </a:lvl2pPr>
            <a:lvl3pPr marL="913418" indent="-287028">
              <a:lnSpc>
                <a:spcPct val="90000"/>
              </a:lnSpc>
              <a:buSzPct val="80000"/>
              <a:buFont typeface="Arial" pitchFamily="34" charset="0"/>
              <a:buChar char="•"/>
              <a:defRPr sz="2399"/>
            </a:lvl3pPr>
            <a:lvl4pPr marL="1711060" indent="-225184">
              <a:lnSpc>
                <a:spcPct val="90000"/>
              </a:lnSpc>
              <a:buSzPct val="80000"/>
              <a:buFont typeface="Arial" pitchFamily="34" charset="0"/>
              <a:buChar char="•"/>
              <a:defRPr sz="2000"/>
            </a:lvl4pPr>
            <a:lvl5pPr marL="1942601" indent="-23151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687" indent="-45668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654" indent="-45668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8928" indent="-34253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427" indent="-3425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602" indent="-3425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0951" lvl="0" indent="-340951" algn="l" defTabSz="913382" rtl="0" eaLnBrk="1" latinLnBrk="0" hangingPunct="1">
              <a:lnSpc>
                <a:spcPct val="90000"/>
              </a:lnSpc>
              <a:spcBef>
                <a:spcPct val="20000"/>
              </a:spcBef>
              <a:buSzPct val="80000"/>
              <a:buFont typeface="Arial" pitchFamily="34" charset="0"/>
              <a:buChar char="•"/>
            </a:pPr>
            <a:r>
              <a:rPr lang="en-US" smtClean="0"/>
              <a:t>Click to edit Master text styles</a:t>
            </a:r>
          </a:p>
          <a:p>
            <a:pPr marL="340951" lvl="1" indent="-340951" algn="l" defTabSz="913382" rtl="0" eaLnBrk="1" latinLnBrk="0" hangingPunct="1">
              <a:lnSpc>
                <a:spcPct val="90000"/>
              </a:lnSpc>
              <a:spcBef>
                <a:spcPct val="20000"/>
              </a:spcBef>
              <a:buSzPct val="80000"/>
              <a:buFont typeface="Arial" pitchFamily="34" charset="0"/>
              <a:buChar char="•"/>
            </a:pPr>
            <a:r>
              <a:rPr lang="en-US" smtClean="0"/>
              <a:t>Second level</a:t>
            </a:r>
          </a:p>
          <a:p>
            <a:pPr marL="340951" lvl="2" indent="-340951" algn="l" defTabSz="913382" rtl="0" eaLnBrk="1" latinLnBrk="0" hangingPunct="1">
              <a:lnSpc>
                <a:spcPct val="90000"/>
              </a:lnSpc>
              <a:spcBef>
                <a:spcPct val="20000"/>
              </a:spcBef>
              <a:buSzPct val="80000"/>
              <a:buFont typeface="Arial" pitchFamily="34" charset="0"/>
              <a:buChar char="•"/>
            </a:pPr>
            <a:r>
              <a:rPr lang="en-US" smtClean="0"/>
              <a:t>Third level</a:t>
            </a:r>
          </a:p>
          <a:p>
            <a:pPr marL="340951" lvl="3" indent="-340951" algn="l" defTabSz="913382" rtl="0" eaLnBrk="1" latinLnBrk="0" hangingPunct="1">
              <a:lnSpc>
                <a:spcPct val="90000"/>
              </a:lnSpc>
              <a:spcBef>
                <a:spcPct val="20000"/>
              </a:spcBef>
              <a:buSzPct val="80000"/>
              <a:buFont typeface="Arial" pitchFamily="34" charset="0"/>
              <a:buChar char="•"/>
            </a:pPr>
            <a:r>
              <a:rPr lang="en-US" smtClean="0"/>
              <a:t>Fourth level</a:t>
            </a:r>
          </a:p>
          <a:p>
            <a:pPr marL="340951" lvl="4" indent="-340951" algn="l" defTabSz="91338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09" indent="-402809">
              <a:buSzPct val="80000"/>
              <a:buFont typeface="Arial" pitchFamily="34" charset="0"/>
              <a:buChar char="•"/>
              <a:defRPr sz="2799"/>
            </a:lvl1pPr>
            <a:lvl2pPr marL="743717" indent="-321918">
              <a:buSzPct val="80000"/>
              <a:buFont typeface="Arial" pitchFamily="34" charset="0"/>
              <a:buChar char="•"/>
              <a:defRPr sz="2799"/>
            </a:lvl2pPr>
            <a:lvl3pPr marL="1026011" indent="-282267" defTabSz="1029168">
              <a:buSzPct val="80000"/>
              <a:buFont typeface="Arial" pitchFamily="34" charset="0"/>
              <a:buChar char="•"/>
              <a:defRPr sz="2399"/>
            </a:lvl3pPr>
            <a:lvl4pPr marL="1316202" indent="-287028">
              <a:buSzPct val="80000"/>
              <a:buFont typeface="Arial" pitchFamily="34" charset="0"/>
              <a:buChar char="•"/>
              <a:defRPr sz="2000"/>
            </a:lvl4pPr>
            <a:lvl5pPr marL="1539810" indent="-2235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31"/>
            <a:ext cx="5486400" cy="443199"/>
          </a:xfrm>
        </p:spPr>
        <p:txBody>
          <a:bodyPr anchor="b"/>
          <a:lstStyle>
            <a:lvl1pPr marL="0" indent="0">
              <a:lnSpc>
                <a:spcPct val="90000"/>
              </a:lnSpc>
              <a:spcBef>
                <a:spcPts val="0"/>
              </a:spcBef>
              <a:buNone/>
              <a:defRPr sz="3199" b="0">
                <a:latin typeface="Segoe UI Light" pitchFamily="34" charset="0"/>
              </a:defRPr>
            </a:lvl1pPr>
            <a:lvl2pPr marL="456671" indent="0">
              <a:buNone/>
              <a:defRPr sz="2000" b="1"/>
            </a:lvl2pPr>
            <a:lvl3pPr marL="913382" indent="0">
              <a:buNone/>
              <a:defRPr sz="1866" b="1"/>
            </a:lvl3pPr>
            <a:lvl4pPr marL="1370067" indent="0">
              <a:buNone/>
              <a:defRPr sz="1600" b="1"/>
            </a:lvl4pPr>
            <a:lvl5pPr marL="1826766" indent="0">
              <a:buNone/>
              <a:defRPr sz="1600" b="1"/>
            </a:lvl5pPr>
            <a:lvl6pPr marL="2283437" indent="0">
              <a:buNone/>
              <a:defRPr sz="1600" b="1"/>
            </a:lvl6pPr>
            <a:lvl7pPr marL="2740143" indent="0">
              <a:buNone/>
              <a:defRPr sz="1600" b="1"/>
            </a:lvl7pPr>
            <a:lvl8pPr marL="3196833" indent="0">
              <a:buNone/>
              <a:defRPr sz="1600" b="1"/>
            </a:lvl8pPr>
            <a:lvl9pPr marL="36535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10" indent="-296010">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687" indent="-45668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350" indent="-34253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709" indent="-3425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268" indent="-3425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709" indent="-342537">
              <a:defRPr sz="1600"/>
            </a:lvl6pPr>
            <a:lvl7pPr marL="1601655" indent="-285441">
              <a:defRPr sz="1600"/>
            </a:lvl7pPr>
            <a:lvl8pPr>
              <a:defRPr sz="1600"/>
            </a:lvl8pPr>
            <a:lvl9pPr>
              <a:defRPr sz="1600"/>
            </a:lvl9pPr>
          </a:lstStyle>
          <a:p>
            <a:pPr marL="402809" lvl="0" indent="-402809" algn="l" defTabSz="913382" rtl="0" eaLnBrk="1" latinLnBrk="0" hangingPunct="1">
              <a:lnSpc>
                <a:spcPct val="90000"/>
              </a:lnSpc>
              <a:spcBef>
                <a:spcPct val="20000"/>
              </a:spcBef>
              <a:buSzPct val="80000"/>
            </a:pPr>
            <a:r>
              <a:rPr lang="en-US" smtClean="0"/>
              <a:t>Click to edit Master text styles</a:t>
            </a:r>
          </a:p>
          <a:p>
            <a:pPr marL="402809" lvl="1" indent="-402809" algn="l" defTabSz="913382" rtl="0" eaLnBrk="1" latinLnBrk="0" hangingPunct="1">
              <a:lnSpc>
                <a:spcPct val="90000"/>
              </a:lnSpc>
              <a:spcBef>
                <a:spcPct val="20000"/>
              </a:spcBef>
              <a:buSzPct val="80000"/>
            </a:pPr>
            <a:r>
              <a:rPr lang="en-US" smtClean="0"/>
              <a:t>Second level</a:t>
            </a:r>
          </a:p>
          <a:p>
            <a:pPr marL="402809" lvl="2" indent="-402809" algn="l" defTabSz="913382" rtl="0" eaLnBrk="1" latinLnBrk="0" hangingPunct="1">
              <a:lnSpc>
                <a:spcPct val="90000"/>
              </a:lnSpc>
              <a:spcBef>
                <a:spcPct val="20000"/>
              </a:spcBef>
              <a:buSzPct val="80000"/>
            </a:pPr>
            <a:r>
              <a:rPr lang="en-US" smtClean="0"/>
              <a:t>Third level</a:t>
            </a:r>
          </a:p>
          <a:p>
            <a:pPr marL="402809" lvl="3" indent="-402809" algn="l" defTabSz="913382" rtl="0" eaLnBrk="1" latinLnBrk="0" hangingPunct="1">
              <a:lnSpc>
                <a:spcPct val="90000"/>
              </a:lnSpc>
              <a:spcBef>
                <a:spcPct val="20000"/>
              </a:spcBef>
              <a:buSzPct val="80000"/>
            </a:pPr>
            <a:r>
              <a:rPr lang="en-US" smtClean="0"/>
              <a:t>Fourth level</a:t>
            </a:r>
          </a:p>
          <a:p>
            <a:pPr marL="402809" lvl="4" indent="-402809" algn="l" defTabSz="91338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81" indent="-403081">
              <a:buSzPct val="80000"/>
              <a:buFont typeface="Arial" pitchFamily="34" charset="0"/>
              <a:buChar char="•"/>
              <a:defRPr sz="2799"/>
            </a:lvl1pPr>
            <a:lvl2pPr marL="744261" indent="-322145">
              <a:buSzPct val="80000"/>
              <a:buFont typeface="Arial" pitchFamily="34" charset="0"/>
              <a:buChar char="•"/>
              <a:defRPr sz="2799"/>
            </a:lvl2pPr>
            <a:lvl3pPr marL="1026737" indent="-282471" defTabSz="1029912">
              <a:buSzPct val="80000"/>
              <a:buFont typeface="Arial" pitchFamily="34" charset="0"/>
              <a:buChar char="•"/>
              <a:defRPr sz="2399"/>
            </a:lvl3pPr>
            <a:lvl4pPr marL="1317139" indent="-287232">
              <a:buSzPct val="80000"/>
              <a:buFont typeface="Arial" pitchFamily="34" charset="0"/>
              <a:buChar char="•"/>
              <a:defRPr sz="2000"/>
            </a:lvl4pPr>
            <a:lvl5pPr marL="1540899" indent="-22375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9"/>
            <a:ext cx="5486400" cy="443199"/>
          </a:xfrm>
        </p:spPr>
        <p:txBody>
          <a:bodyPr anchor="b"/>
          <a:lstStyle>
            <a:lvl1pPr marL="0" indent="0">
              <a:lnSpc>
                <a:spcPct val="90000"/>
              </a:lnSpc>
              <a:spcBef>
                <a:spcPts val="0"/>
              </a:spcBef>
              <a:buNone/>
              <a:defRPr sz="3199" b="0">
                <a:latin typeface="Segoe UI Light" pitchFamily="34" charset="0"/>
              </a:defRPr>
            </a:lvl1pPr>
            <a:lvl2pPr marL="457011" indent="0">
              <a:buNone/>
              <a:defRPr sz="2000" b="1"/>
            </a:lvl2pPr>
            <a:lvl3pPr marL="914029" indent="0">
              <a:buNone/>
              <a:defRPr sz="1866" b="1"/>
            </a:lvl3pPr>
            <a:lvl4pPr marL="1371041" indent="0">
              <a:buNone/>
              <a:defRPr sz="1600" b="1"/>
            </a:lvl4pPr>
            <a:lvl5pPr marL="1828058" indent="0">
              <a:buNone/>
              <a:defRPr sz="1600" b="1"/>
            </a:lvl5pPr>
            <a:lvl6pPr marL="2285066" indent="0">
              <a:buNone/>
              <a:defRPr sz="1600" b="1"/>
            </a:lvl6pPr>
            <a:lvl7pPr marL="2742085" indent="0">
              <a:buNone/>
              <a:defRPr sz="1600" b="1"/>
            </a:lvl7pPr>
            <a:lvl8pPr marL="3199099" indent="0">
              <a:buNone/>
              <a:defRPr sz="1600" b="1"/>
            </a:lvl8pPr>
            <a:lvl9pPr marL="36561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14" indent="-296214">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27" indent="-45702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894" indent="-342776">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683" indent="-34277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39" indent="-34277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83" indent="-342776">
              <a:defRPr sz="1600"/>
            </a:lvl6pPr>
            <a:lvl7pPr marL="1602789" indent="-285645">
              <a:defRPr sz="1600"/>
            </a:lvl7pPr>
            <a:lvl8pPr>
              <a:defRPr sz="1600"/>
            </a:lvl8pPr>
            <a:lvl9pPr>
              <a:defRPr sz="1600"/>
            </a:lvl9pPr>
          </a:lstStyle>
          <a:p>
            <a:pPr marL="403081" lvl="0" indent="-403081" algn="l" defTabSz="914029" rtl="0" eaLnBrk="1" latinLnBrk="0" hangingPunct="1">
              <a:lnSpc>
                <a:spcPct val="90000"/>
              </a:lnSpc>
              <a:spcBef>
                <a:spcPct val="20000"/>
              </a:spcBef>
              <a:buSzPct val="80000"/>
            </a:pPr>
            <a:r>
              <a:rPr lang="en-US" smtClean="0"/>
              <a:t>Click to edit Master text styles</a:t>
            </a:r>
          </a:p>
          <a:p>
            <a:pPr marL="403081" lvl="1" indent="-403081" algn="l" defTabSz="914029" rtl="0" eaLnBrk="1" latinLnBrk="0" hangingPunct="1">
              <a:lnSpc>
                <a:spcPct val="90000"/>
              </a:lnSpc>
              <a:spcBef>
                <a:spcPct val="20000"/>
              </a:spcBef>
              <a:buSzPct val="80000"/>
            </a:pPr>
            <a:r>
              <a:rPr lang="en-US" smtClean="0"/>
              <a:t>Second level</a:t>
            </a:r>
          </a:p>
          <a:p>
            <a:pPr marL="403081" lvl="2" indent="-403081" algn="l" defTabSz="914029" rtl="0" eaLnBrk="1" latinLnBrk="0" hangingPunct="1">
              <a:lnSpc>
                <a:spcPct val="90000"/>
              </a:lnSpc>
              <a:spcBef>
                <a:spcPct val="20000"/>
              </a:spcBef>
              <a:buSzPct val="80000"/>
            </a:pPr>
            <a:r>
              <a:rPr lang="en-US" smtClean="0"/>
              <a:t>Third level</a:t>
            </a:r>
          </a:p>
          <a:p>
            <a:pPr marL="403081" lvl="3" indent="-403081" algn="l" defTabSz="914029" rtl="0" eaLnBrk="1" latinLnBrk="0" hangingPunct="1">
              <a:lnSpc>
                <a:spcPct val="90000"/>
              </a:lnSpc>
              <a:spcBef>
                <a:spcPct val="20000"/>
              </a:spcBef>
              <a:buSzPct val="80000"/>
            </a:pPr>
            <a:r>
              <a:rPr lang="en-US" smtClean="0"/>
              <a:t>Fourth level</a:t>
            </a:r>
          </a:p>
          <a:p>
            <a:pPr marL="403081" lvl="4" indent="-403081" algn="l" defTabSz="9140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700" y="6372548"/>
            <a:ext cx="1681921" cy="195501"/>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00" tIns="45651" rIns="91300" bIns="45651" numCol="1" spcCol="0" rtlCol="0" anchor="ctr" anchorCtr="0" compatLnSpc="1">
            <a:prstTxWarp prst="textNoShape">
              <a:avLst/>
            </a:prstTxWarp>
          </a:bodyPr>
          <a:lstStyle/>
          <a:p>
            <a:pPr algn="ctr" defTabSz="912808"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382"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48"/>
            <a:ext cx="6945312" cy="1195334"/>
          </a:xfrm>
        </p:spPr>
        <p:txBody>
          <a:bodyPr lIns="137040" tIns="137040" anchor="ctr" anchorCtr="0"/>
          <a:lstStyle>
            <a:lvl1pPr marL="574056" indent="-570881">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698" indent="-342537">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382" rtl="0" eaLnBrk="1" latinLnBrk="0" hangingPunct="1">
              <a:lnSpc>
                <a:spcPct val="90000"/>
              </a:lnSpc>
              <a:spcBef>
                <a:spcPts val="0"/>
              </a:spcBef>
              <a:spcAft>
                <a:spcPts val="900"/>
              </a:spcAft>
              <a:buSzPct val="80000"/>
            </a:pPr>
            <a:r>
              <a:rPr lang="en-US" smtClean="0"/>
              <a:t>Click to edit Master text styles</a:t>
            </a:r>
          </a:p>
          <a:p>
            <a:pPr marL="3175" lvl="1" indent="0" algn="l" defTabSz="913382"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04" tIns="41101" rIns="82204" bIns="41101" numCol="1" anchor="t" anchorCtr="0" compatLnSpc="1">
            <a:prstTxWarp prst="textNoShape">
              <a:avLst/>
            </a:prstTxWarp>
          </a:bodyPr>
          <a:lstStyle/>
          <a:p>
            <a:pPr defTabSz="1217680"/>
            <a:endParaRPr lang="en-US" sz="1600" dirty="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8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9" rIns="91336" bIns="45669" numCol="1" anchor="t" anchorCtr="0" compatLnSpc="1">
            <a:prstTxWarp prst="textNoShape">
              <a:avLst/>
            </a:prstTxWarp>
          </a:bodyPr>
          <a:lstStyle/>
          <a:p>
            <a:pPr defTabSz="913382"/>
            <a:endParaRPr lang="en-US" sz="1866" dirty="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6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382"/>
              <a:endParaRPr lang="en-US" sz="1600" dirty="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04" tIns="41101" rIns="82204" bIns="41101" numCol="1" anchor="t" anchorCtr="0" compatLnSpc="1">
            <a:prstTxWarp prst="textNoShape">
              <a:avLst/>
            </a:prstTxWarp>
          </a:bodyPr>
          <a:lstStyle/>
          <a:p>
            <a:pPr defTabSz="913382"/>
            <a:endParaRPr lang="en-US" sz="1600" dirty="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31"/>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504"/>
            <a:ext cx="4205289" cy="461665"/>
          </a:xfrm>
        </p:spPr>
        <p:txBody>
          <a:bodyPr>
            <a:noAutofit/>
          </a:bodyPr>
          <a:lstStyle>
            <a:lvl1pPr marL="0" indent="0" algn="l" defTabSz="913382"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671" indent="0" algn="ctr">
              <a:buNone/>
              <a:defRPr>
                <a:solidFill>
                  <a:schemeClr val="tx1">
                    <a:tint val="75000"/>
                  </a:schemeClr>
                </a:solidFill>
              </a:defRPr>
            </a:lvl2pPr>
            <a:lvl3pPr marL="913382" indent="0" algn="ctr">
              <a:buNone/>
              <a:defRPr>
                <a:solidFill>
                  <a:schemeClr val="tx1">
                    <a:tint val="75000"/>
                  </a:schemeClr>
                </a:solidFill>
              </a:defRPr>
            </a:lvl3pPr>
            <a:lvl4pPr marL="1370067" indent="0" algn="ctr">
              <a:buNone/>
              <a:defRPr>
                <a:solidFill>
                  <a:schemeClr val="tx1">
                    <a:tint val="75000"/>
                  </a:schemeClr>
                </a:solidFill>
              </a:defRPr>
            </a:lvl4pPr>
            <a:lvl5pPr marL="1826766" indent="0" algn="ctr">
              <a:buNone/>
              <a:defRPr>
                <a:solidFill>
                  <a:schemeClr val="tx1">
                    <a:tint val="75000"/>
                  </a:schemeClr>
                </a:solidFill>
              </a:defRPr>
            </a:lvl5pPr>
            <a:lvl6pPr marL="2283437" indent="0" algn="ctr">
              <a:buNone/>
              <a:defRPr>
                <a:solidFill>
                  <a:schemeClr val="tx1">
                    <a:tint val="75000"/>
                  </a:schemeClr>
                </a:solidFill>
              </a:defRPr>
            </a:lvl6pPr>
            <a:lvl7pPr marL="2740143" indent="0" algn="ctr">
              <a:buNone/>
              <a:defRPr>
                <a:solidFill>
                  <a:schemeClr val="tx1">
                    <a:tint val="75000"/>
                  </a:schemeClr>
                </a:solidFill>
              </a:defRPr>
            </a:lvl7pPr>
            <a:lvl8pPr marL="3196833" indent="0" algn="ctr">
              <a:buNone/>
              <a:defRPr>
                <a:solidFill>
                  <a:schemeClr val="tx1">
                    <a:tint val="75000"/>
                  </a:schemeClr>
                </a:solidFill>
              </a:defRPr>
            </a:lvl8pPr>
            <a:lvl9pPr marL="365352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382"/>
              <a:endParaRPr lang="en-US" sz="1866" dirty="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80"/>
            <a:ext cx="2506560" cy="291353"/>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83"/>
          </a:xfrm>
          <a:prstGeom prst="rect">
            <a:avLst/>
          </a:prstGeom>
          <a:noFill/>
          <a:ln w="12700">
            <a:noFill/>
            <a:miter lim="800000"/>
            <a:headEnd type="none" w="sm" len="sm"/>
            <a:tailEnd type="none" w="sm" len="sm"/>
          </a:ln>
          <a:effectLst/>
        </p:spPr>
        <p:txBody>
          <a:bodyPr vert="horz" wrap="square" lIns="91322" tIns="45661" rIns="91322" bIns="45661" numCol="1" anchor="t" anchorCtr="0" compatLnSpc="1">
            <a:prstTxWarp prst="textNoShape">
              <a:avLst/>
            </a:prstTxWarp>
            <a:spAutoFit/>
          </a:bodyPr>
          <a:lstStyle/>
          <a:p>
            <a:pPr algn="ctr" defTabSz="913118"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118"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31"/>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338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82"/>
            <a:ext cx="1595652"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862" indent="-459862">
              <a:buClr>
                <a:srgbClr val="FFFFFF"/>
              </a:buClr>
              <a:buSzPct val="70000"/>
              <a:buFontTx/>
              <a:buBlip>
                <a:blip r:embed="rId2"/>
              </a:buBlip>
              <a:defRPr>
                <a:gradFill>
                  <a:gsLst>
                    <a:gs pos="0">
                      <a:srgbClr val="FFFFFF"/>
                    </a:gs>
                    <a:gs pos="86000">
                      <a:srgbClr val="FFFFFF"/>
                    </a:gs>
                  </a:gsLst>
                  <a:lin ang="5400000" scaled="0"/>
                </a:gradFill>
              </a:defRPr>
            </a:lvl1pPr>
            <a:lvl2pPr marL="854737" indent="-394873">
              <a:buClr>
                <a:srgbClr val="FFFFFF"/>
              </a:buClr>
              <a:buSzPct val="70000"/>
              <a:buFontTx/>
              <a:buBlip>
                <a:blip r:embed="rId2"/>
              </a:buBlip>
              <a:defRPr>
                <a:gradFill>
                  <a:gsLst>
                    <a:gs pos="0">
                      <a:srgbClr val="FFFFFF"/>
                    </a:gs>
                    <a:gs pos="86000">
                      <a:srgbClr val="FFFFFF"/>
                    </a:gs>
                  </a:gsLst>
                  <a:lin ang="5400000" scaled="0"/>
                </a:gradFill>
              </a:defRPr>
            </a:lvl2pPr>
            <a:lvl3pPr marL="1257546" indent="-402809">
              <a:buClr>
                <a:srgbClr val="FFFFFF"/>
              </a:buClr>
              <a:buSzPct val="70000"/>
              <a:buFontTx/>
              <a:buBlip>
                <a:blip r:embed="rId2"/>
              </a:buBlip>
              <a:defRPr>
                <a:gradFill>
                  <a:gsLst>
                    <a:gs pos="0">
                      <a:srgbClr val="FFFFFF"/>
                    </a:gs>
                    <a:gs pos="86000">
                      <a:srgbClr val="FFFFFF"/>
                    </a:gs>
                  </a:gsLst>
                  <a:lin ang="5400000" scaled="0"/>
                </a:gradFill>
              </a:defRPr>
            </a:lvl3pPr>
            <a:lvl4pPr marL="1603234" indent="-345698">
              <a:buClr>
                <a:srgbClr val="FFFFFF"/>
              </a:buClr>
              <a:buSzPct val="70000"/>
              <a:buFontTx/>
              <a:buBlip>
                <a:blip r:embed="rId2"/>
              </a:buBlip>
              <a:defRPr>
                <a:gradFill>
                  <a:gsLst>
                    <a:gs pos="0">
                      <a:srgbClr val="FFFFFF"/>
                    </a:gs>
                    <a:gs pos="86000">
                      <a:srgbClr val="FFFFFF"/>
                    </a:gs>
                  </a:gsLst>
                  <a:lin ang="5400000" scaled="0"/>
                </a:gradFill>
              </a:defRPr>
            </a:lvl4pPr>
            <a:lvl5pPr marL="1939438" indent="-3361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196" tIns="57086" rIns="114196" bIns="57086"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8"/>
            <a:ext cx="5454333" cy="1144929"/>
          </a:xfrm>
        </p:spPr>
        <p:txBody>
          <a:bodyPr/>
          <a:lstStyle>
            <a:lvl1pPr marL="0" indent="0">
              <a:buFont typeface="Arial" pitchFamily="34" charset="0"/>
              <a:buNone/>
              <a:defRPr sz="2399">
                <a:solidFill>
                  <a:schemeClr val="bg1">
                    <a:alpha val="98000"/>
                  </a:schemeClr>
                </a:solidFill>
                <a:latin typeface="+mj-lt"/>
              </a:defRPr>
            </a:lvl1pPr>
            <a:lvl2pPr marL="460241" indent="0">
              <a:buFont typeface="Arial" pitchFamily="34" charset="0"/>
              <a:buNone/>
              <a:defRPr/>
            </a:lvl2pPr>
            <a:lvl3pPr marL="855421" indent="0">
              <a:buFont typeface="Arial" pitchFamily="34" charset="0"/>
              <a:buNone/>
              <a:defRPr/>
            </a:lvl3pPr>
            <a:lvl4pPr marL="1258533" indent="0">
              <a:buFont typeface="Arial" pitchFamily="34" charset="0"/>
              <a:buNone/>
              <a:defRPr/>
            </a:lvl4pPr>
            <a:lvl5pPr marL="160450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33" indent="-40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04" indent="-3459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64" indent="-3364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81" indent="-342804">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67" indent="-342804">
              <a:buFont typeface="Arial" pitchFamily="34" charset="0"/>
              <a:buChar char="•"/>
              <a:defRPr sz="2399">
                <a:gradFill>
                  <a:gsLst>
                    <a:gs pos="0">
                      <a:srgbClr val="595959"/>
                    </a:gs>
                    <a:gs pos="86000">
                      <a:srgbClr val="595959"/>
                    </a:gs>
                  </a:gsLst>
                  <a:lin ang="5400000" scaled="0"/>
                </a:gradFill>
              </a:defRPr>
            </a:lvl6pPr>
            <a:lvl7pPr marL="1255358" indent="-225361">
              <a:defRPr>
                <a:gradFill>
                  <a:gsLst>
                    <a:gs pos="0">
                      <a:srgbClr val="595959"/>
                    </a:gs>
                    <a:gs pos="86000">
                      <a:srgbClr val="595959"/>
                    </a:gs>
                  </a:gsLst>
                  <a:lin ang="5400000" scaled="0"/>
                </a:gradFill>
              </a:defRPr>
            </a:lvl7pPr>
            <a:lvl8pPr marL="1487067" indent="-231707">
              <a:defRPr>
                <a:gradFill>
                  <a:gsLst>
                    <a:gs pos="0">
                      <a:srgbClr val="595959"/>
                    </a:gs>
                    <a:gs pos="86000">
                      <a:srgbClr val="595959"/>
                    </a:gs>
                  </a:gsLst>
                  <a:lin ang="5400000" scaled="0"/>
                </a:gradFill>
              </a:defRPr>
            </a:lvl8pPr>
          </a:lstStyle>
          <a:p>
            <a:pPr marL="345976" lvl="0" indent="-345976" algn="l" defTabSz="914105" rtl="0" eaLnBrk="1" latinLnBrk="0" hangingPunct="1">
              <a:lnSpc>
                <a:spcPct val="90000"/>
              </a:lnSpc>
              <a:spcBef>
                <a:spcPct val="20000"/>
              </a:spcBef>
              <a:buSzPct val="90000"/>
              <a:buFont typeface="Arial" pitchFamily="34" charset="0"/>
              <a:buChar char="•"/>
            </a:pPr>
            <a:r>
              <a:rPr lang="en-US" smtClean="0"/>
              <a:t>Click to edit Master text styles</a:t>
            </a:r>
          </a:p>
          <a:p>
            <a:pPr marL="345976" lvl="1" indent="-345976" algn="l" defTabSz="914105" rtl="0" eaLnBrk="1" latinLnBrk="0" hangingPunct="1">
              <a:lnSpc>
                <a:spcPct val="90000"/>
              </a:lnSpc>
              <a:spcBef>
                <a:spcPct val="20000"/>
              </a:spcBef>
              <a:buSzPct val="90000"/>
              <a:buFont typeface="Arial" pitchFamily="34" charset="0"/>
              <a:buChar char="•"/>
            </a:pPr>
            <a:r>
              <a:rPr lang="en-US" smtClean="0"/>
              <a:t>Second level</a:t>
            </a:r>
          </a:p>
          <a:p>
            <a:pPr marL="345976" lvl="2" indent="-345976" algn="l" defTabSz="914105" rtl="0" eaLnBrk="1" latinLnBrk="0" hangingPunct="1">
              <a:lnSpc>
                <a:spcPct val="90000"/>
              </a:lnSpc>
              <a:spcBef>
                <a:spcPct val="20000"/>
              </a:spcBef>
              <a:buSzPct val="90000"/>
              <a:buFont typeface="Arial" pitchFamily="34" charset="0"/>
              <a:buChar char="•"/>
            </a:pPr>
            <a:r>
              <a:rPr lang="en-US" smtClean="0"/>
              <a:t>Third level</a:t>
            </a:r>
          </a:p>
          <a:p>
            <a:pPr marL="345976" lvl="3" indent="-345976" algn="l" defTabSz="914105" rtl="0" eaLnBrk="1" latinLnBrk="0" hangingPunct="1">
              <a:lnSpc>
                <a:spcPct val="90000"/>
              </a:lnSpc>
              <a:spcBef>
                <a:spcPct val="20000"/>
              </a:spcBef>
              <a:buSzPct val="90000"/>
              <a:buFont typeface="Arial" pitchFamily="34" charset="0"/>
              <a:buChar char="•"/>
            </a:pPr>
            <a:r>
              <a:rPr lang="en-US" smtClean="0"/>
              <a:t>Fourth level</a:t>
            </a:r>
          </a:p>
          <a:p>
            <a:pPr marL="345976" lvl="4" indent="-345976" algn="l" defTabSz="9141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6" indent="-341216">
              <a:lnSpc>
                <a:spcPct val="90000"/>
              </a:lnSpc>
              <a:buSzPct val="80000"/>
              <a:buFont typeface="Arial" pitchFamily="34" charset="0"/>
              <a:buChar char="•"/>
              <a:defRPr sz="3199"/>
            </a:lvl1pPr>
            <a:lvl2pPr marL="626885" indent="-285669">
              <a:lnSpc>
                <a:spcPct val="90000"/>
              </a:lnSpc>
              <a:buSzPct val="80000"/>
              <a:buFont typeface="Arial" pitchFamily="34" charset="0"/>
              <a:buChar char="•"/>
              <a:defRPr sz="2799"/>
            </a:lvl2pPr>
            <a:lvl3pPr marL="914141" indent="-287256">
              <a:lnSpc>
                <a:spcPct val="90000"/>
              </a:lnSpc>
              <a:buSzPct val="80000"/>
              <a:buFont typeface="Arial" pitchFamily="34" charset="0"/>
              <a:buChar char="•"/>
              <a:defRPr sz="2399"/>
            </a:lvl3pPr>
            <a:lvl4pPr marL="1712428" indent="-225361">
              <a:lnSpc>
                <a:spcPct val="90000"/>
              </a:lnSpc>
              <a:buSzPct val="80000"/>
              <a:buFont typeface="Arial" pitchFamily="34" charset="0"/>
              <a:buChar char="•"/>
              <a:defRPr sz="2000"/>
            </a:lvl4pPr>
            <a:lvl5pPr marL="1944135" indent="-231707">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7067" indent="-4570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87" indent="-4570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88" indent="-342804">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70"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1"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216" lvl="0" indent="-341216" algn="l" defTabSz="914105" rtl="0" eaLnBrk="1" latinLnBrk="0" hangingPunct="1">
              <a:lnSpc>
                <a:spcPct val="90000"/>
              </a:lnSpc>
              <a:spcBef>
                <a:spcPct val="20000"/>
              </a:spcBef>
              <a:buSzPct val="80000"/>
              <a:buFont typeface="Arial" pitchFamily="34" charset="0"/>
              <a:buChar char="•"/>
            </a:pPr>
            <a:r>
              <a:rPr lang="en-US" smtClean="0"/>
              <a:t>Click to edit Master text styles</a:t>
            </a:r>
          </a:p>
          <a:p>
            <a:pPr marL="341216" lvl="1" indent="-341216" algn="l" defTabSz="914105" rtl="0" eaLnBrk="1" latinLnBrk="0" hangingPunct="1">
              <a:lnSpc>
                <a:spcPct val="90000"/>
              </a:lnSpc>
              <a:spcBef>
                <a:spcPct val="20000"/>
              </a:spcBef>
              <a:buSzPct val="80000"/>
              <a:buFont typeface="Arial" pitchFamily="34" charset="0"/>
              <a:buChar char="•"/>
            </a:pPr>
            <a:r>
              <a:rPr lang="en-US" smtClean="0"/>
              <a:t>Second level</a:t>
            </a:r>
          </a:p>
          <a:p>
            <a:pPr marL="341216" lvl="2" indent="-341216" algn="l" defTabSz="914105" rtl="0" eaLnBrk="1" latinLnBrk="0" hangingPunct="1">
              <a:lnSpc>
                <a:spcPct val="90000"/>
              </a:lnSpc>
              <a:spcBef>
                <a:spcPct val="20000"/>
              </a:spcBef>
              <a:buSzPct val="80000"/>
              <a:buFont typeface="Arial" pitchFamily="34" charset="0"/>
              <a:buChar char="•"/>
            </a:pPr>
            <a:r>
              <a:rPr lang="en-US" smtClean="0"/>
              <a:t>Third level</a:t>
            </a:r>
          </a:p>
          <a:p>
            <a:pPr marL="341216" lvl="3" indent="-341216" algn="l" defTabSz="914105" rtl="0" eaLnBrk="1" latinLnBrk="0" hangingPunct="1">
              <a:lnSpc>
                <a:spcPct val="90000"/>
              </a:lnSpc>
              <a:spcBef>
                <a:spcPct val="20000"/>
              </a:spcBef>
              <a:buSzPct val="80000"/>
              <a:buFont typeface="Arial" pitchFamily="34" charset="0"/>
              <a:buChar char="•"/>
            </a:pPr>
            <a:r>
              <a:rPr lang="en-US" smtClean="0"/>
              <a:t>Fourth level</a:t>
            </a:r>
          </a:p>
          <a:p>
            <a:pPr marL="341216" lvl="4" indent="-341216" algn="l" defTabSz="9141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113" indent="-403113">
              <a:buSzPct val="80000"/>
              <a:buFont typeface="Arial" pitchFamily="34" charset="0"/>
              <a:buChar char="•"/>
              <a:defRPr sz="2799"/>
            </a:lvl1pPr>
            <a:lvl2pPr marL="744325" indent="-322171">
              <a:buSzPct val="80000"/>
              <a:buFont typeface="Arial" pitchFamily="34" charset="0"/>
              <a:buChar char="•"/>
              <a:defRPr sz="2799"/>
            </a:lvl2pPr>
            <a:lvl3pPr marL="1026822" indent="-282495" defTabSz="1029997">
              <a:buSzPct val="80000"/>
              <a:buFont typeface="Arial" pitchFamily="34" charset="0"/>
              <a:buChar char="•"/>
              <a:defRPr sz="2399"/>
            </a:lvl3pPr>
            <a:lvl4pPr marL="1317251" indent="-287256">
              <a:buSzPct val="80000"/>
              <a:buFont typeface="Arial" pitchFamily="34" charset="0"/>
              <a:buChar char="•"/>
              <a:defRPr sz="2000"/>
            </a:lvl4pPr>
            <a:lvl5pPr marL="1541027"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199" b="0">
                <a:latin typeface="Segoe UI Light" pitchFamily="34" charset="0"/>
              </a:defRPr>
            </a:lvl1pPr>
            <a:lvl2pPr marL="457051" indent="0">
              <a:buNone/>
              <a:defRPr sz="2000" b="1"/>
            </a:lvl2pPr>
            <a:lvl3pPr marL="914105" indent="0">
              <a:buNone/>
              <a:defRPr sz="1866" b="1"/>
            </a:lvl3pPr>
            <a:lvl4pPr marL="1371156" indent="0">
              <a:buNone/>
              <a:defRPr sz="1600" b="1"/>
            </a:lvl4pPr>
            <a:lvl5pPr marL="1828210" indent="0">
              <a:buNone/>
              <a:defRPr sz="1600" b="1"/>
            </a:lvl5pPr>
            <a:lvl6pPr marL="2285258" indent="0">
              <a:buNone/>
              <a:defRPr sz="1600" b="1"/>
            </a:lvl6pPr>
            <a:lvl7pPr marL="2742313" indent="0">
              <a:buNone/>
              <a:defRPr sz="1600" b="1"/>
            </a:lvl7pPr>
            <a:lvl8pPr marL="3199365" indent="0">
              <a:buNone/>
              <a:defRPr sz="1600" b="1"/>
            </a:lvl8pPr>
            <a:lvl9pPr marL="3656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238" indent="-29623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7" indent="-4570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58" indent="-342804">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98"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29"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98" indent="-342804">
              <a:defRPr sz="1600"/>
            </a:lvl6pPr>
            <a:lvl7pPr marL="1602922" indent="-285669">
              <a:defRPr sz="1600"/>
            </a:lvl7pPr>
            <a:lvl8pPr>
              <a:defRPr sz="1600"/>
            </a:lvl8pPr>
            <a:lvl9pPr>
              <a:defRPr sz="1600"/>
            </a:lvl9pPr>
          </a:lstStyle>
          <a:p>
            <a:pPr marL="403113" lvl="0" indent="-403113" algn="l" defTabSz="914105" rtl="0" eaLnBrk="1" latinLnBrk="0" hangingPunct="1">
              <a:lnSpc>
                <a:spcPct val="90000"/>
              </a:lnSpc>
              <a:spcBef>
                <a:spcPct val="20000"/>
              </a:spcBef>
              <a:buSzPct val="80000"/>
            </a:pPr>
            <a:r>
              <a:rPr lang="en-US" smtClean="0"/>
              <a:t>Click to edit Master text styles</a:t>
            </a:r>
          </a:p>
          <a:p>
            <a:pPr marL="403113" lvl="1" indent="-403113" algn="l" defTabSz="914105" rtl="0" eaLnBrk="1" latinLnBrk="0" hangingPunct="1">
              <a:lnSpc>
                <a:spcPct val="90000"/>
              </a:lnSpc>
              <a:spcBef>
                <a:spcPct val="20000"/>
              </a:spcBef>
              <a:buSzPct val="80000"/>
            </a:pPr>
            <a:r>
              <a:rPr lang="en-US" smtClean="0"/>
              <a:t>Second level</a:t>
            </a:r>
          </a:p>
          <a:p>
            <a:pPr marL="403113" lvl="2" indent="-403113" algn="l" defTabSz="914105" rtl="0" eaLnBrk="1" latinLnBrk="0" hangingPunct="1">
              <a:lnSpc>
                <a:spcPct val="90000"/>
              </a:lnSpc>
              <a:spcBef>
                <a:spcPct val="20000"/>
              </a:spcBef>
              <a:buSzPct val="80000"/>
            </a:pPr>
            <a:r>
              <a:rPr lang="en-US" smtClean="0"/>
              <a:t>Third level</a:t>
            </a:r>
          </a:p>
          <a:p>
            <a:pPr marL="403113" lvl="3" indent="-403113" algn="l" defTabSz="914105" rtl="0" eaLnBrk="1" latinLnBrk="0" hangingPunct="1">
              <a:lnSpc>
                <a:spcPct val="90000"/>
              </a:lnSpc>
              <a:spcBef>
                <a:spcPct val="20000"/>
              </a:spcBef>
              <a:buSzPct val="80000"/>
            </a:pPr>
            <a:r>
              <a:rPr lang="en-US" smtClean="0"/>
              <a:t>Fourth level</a:t>
            </a:r>
          </a:p>
          <a:p>
            <a:pPr marL="403113" lvl="4" indent="-403113" algn="l" defTabSz="9141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5"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82"/>
            <a:ext cx="6945312" cy="1195449"/>
          </a:xfrm>
        </p:spPr>
        <p:txBody>
          <a:bodyPr lIns="137154" tIns="137154" anchor="ctr" anchorCtr="0"/>
          <a:lstStyle>
            <a:lvl1pPr marL="574512" indent="-57133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6" indent="-342804">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5" rtl="0" eaLnBrk="1" latinLnBrk="0" hangingPunct="1">
              <a:lnSpc>
                <a:spcPct val="90000"/>
              </a:lnSpc>
              <a:spcBef>
                <a:spcPts val="0"/>
              </a:spcBef>
              <a:spcAft>
                <a:spcPts val="900"/>
              </a:spcAft>
              <a:buSzPct val="80000"/>
            </a:pPr>
            <a:r>
              <a:rPr lang="en-US" smtClean="0"/>
              <a:t>Click to edit Master text styles</a:t>
            </a:r>
          </a:p>
          <a:p>
            <a:pPr marL="3175" lvl="1" indent="0" algn="l" defTabSz="9141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0" tIns="41140" rIns="82280" bIns="41140" numCol="1" anchor="t" anchorCtr="0" compatLnSpc="1">
            <a:prstTxWarp prst="textNoShape">
              <a:avLst/>
            </a:prstTxWarp>
          </a:bodyPr>
          <a:lstStyle/>
          <a:p>
            <a:pPr defTabSz="1218642"/>
            <a:endParaRPr lang="en-US" sz="1600" dirty="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
        <p:nvSpPr>
          <p:cNvPr id="4" name="TextBox 3"/>
          <p:cNvSpPr txBox="1"/>
          <p:nvPr userDrawn="1"/>
        </p:nvSpPr>
        <p:spPr>
          <a:xfrm>
            <a:off x="3415290" y="6344908"/>
            <a:ext cx="4096506" cy="258404"/>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866" dirty="0" smtClean="0">
                <a:solidFill>
                  <a:schemeClr val="bg2">
                    <a:lumMod val="75000"/>
                  </a:schemeClr>
                </a:solidFill>
              </a:rPr>
              <a:t>Microsoft Confidential</a:t>
            </a:r>
            <a:r>
              <a:rPr lang="en-US" sz="1866" baseline="0" dirty="0" smtClean="0">
                <a:solidFill>
                  <a:schemeClr val="bg2">
                    <a:lumMod val="75000"/>
                  </a:schemeClr>
                </a:solidFill>
              </a:rPr>
              <a:t> – NDA Required</a:t>
            </a:r>
            <a:endParaRPr lang="en-US" sz="1866"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defTabSz="1218693"/>
            <a:endParaRPr lang="en-US" sz="3199" dirty="0">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93"/>
              <a:endParaRPr lang="en-US" sz="1600" dirty="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0" tIns="41140" rIns="82280" bIns="41140" numCol="1" anchor="t" anchorCtr="0" compatLnSpc="1">
            <a:prstTxWarp prst="textNoShape">
              <a:avLst/>
            </a:prstTxWarp>
          </a:bodyPr>
          <a:lstStyle/>
          <a:p>
            <a:pPr defTabSz="1218693"/>
            <a:endParaRPr lang="en-US" sz="1600" dirty="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05"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51"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10" indent="0" algn="ctr">
              <a:buNone/>
              <a:defRPr>
                <a:solidFill>
                  <a:schemeClr val="tx1">
                    <a:tint val="75000"/>
                  </a:schemeClr>
                </a:solidFill>
              </a:defRPr>
            </a:lvl5pPr>
            <a:lvl6pPr marL="2285258" indent="0" algn="ctr">
              <a:buNone/>
              <a:defRPr>
                <a:solidFill>
                  <a:schemeClr val="tx1">
                    <a:tint val="75000"/>
                  </a:schemeClr>
                </a:solidFill>
              </a:defRPr>
            </a:lvl6pPr>
            <a:lvl7pPr marL="2742313" indent="0" algn="ctr">
              <a:buNone/>
              <a:defRPr>
                <a:solidFill>
                  <a:schemeClr val="tx1">
                    <a:tint val="75000"/>
                  </a:schemeClr>
                </a:solidFill>
              </a:defRPr>
            </a:lvl7pPr>
            <a:lvl8pPr marL="3199365" indent="0" algn="ctr">
              <a:buNone/>
              <a:defRPr>
                <a:solidFill>
                  <a:schemeClr val="tx1">
                    <a:tint val="75000"/>
                  </a:schemeClr>
                </a:solidFill>
              </a:defRPr>
            </a:lvl8pPr>
            <a:lvl9pPr marL="365641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93"/>
              <a:endParaRPr lang="en-US" sz="3199" dirty="0">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00260"/>
          </a:xfrm>
          <a:prstGeom prst="rect">
            <a:avLst/>
          </a:prstGeom>
          <a:noFill/>
          <a:ln w="12700">
            <a:noFill/>
            <a:miter lim="800000"/>
            <a:headEnd type="none" w="sm" len="sm"/>
            <a:tailEnd type="none" w="sm" len="sm"/>
          </a:ln>
          <a:effectLst/>
        </p:spPr>
        <p:txBody>
          <a:bodyPr vert="horz" wrap="square" lIns="91398" tIns="45699" rIns="91398" bIns="45699" numCol="1" anchor="t" anchorCtr="0" compatLnSpc="1">
            <a:prstTxWarp prst="textNoShape">
              <a:avLst/>
            </a:prstTxWarp>
            <a:spAutoFit/>
          </a:bodyPr>
          <a:lstStyle/>
          <a:p>
            <a:pPr algn="ctr" defTabSz="913841"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1"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4"/>
            <a:ext cx="11228440" cy="1218539"/>
          </a:xfrm>
        </p:spPr>
        <p:txBody>
          <a:bodyPr/>
          <a:lstStyle>
            <a:lvl1pPr marL="0" indent="0">
              <a:buNone/>
              <a:defRPr lang="en-US" sz="8798" i="0" kern="1200" spc="-100" baseline="0" dirty="0" smtClean="0">
                <a:solidFill>
                  <a:schemeClr val="bg1">
                    <a:alpha val="99000"/>
                  </a:schemeClr>
                </a:solidFill>
                <a:latin typeface="Segoe UI Light" pitchFamily="34" charset="0"/>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5"/>
            <a:ext cx="7513637" cy="443070"/>
          </a:xfrm>
        </p:spPr>
        <p:txBody>
          <a:bodyPr/>
          <a:lstStyle>
            <a:lvl1pPr marL="0" indent="0">
              <a:buNone/>
              <a:defRPr lang="en-US" sz="3199" kern="1200" spc="-100" baseline="0" dirty="0">
                <a:solidFill>
                  <a:schemeClr val="bg1">
                    <a:alpha val="99000"/>
                  </a:schemeClr>
                </a:solidFill>
                <a:latin typeface="+mj-lt"/>
                <a:ea typeface="+mn-ea"/>
                <a:cs typeface="+mn-cs"/>
              </a:defRPr>
            </a:lvl1pPr>
          </a:lstStyle>
          <a:p>
            <a:pPr marL="0" lvl="0" indent="0" algn="l" defTabSz="9141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241" indent="-460241">
              <a:buClr>
                <a:srgbClr val="FFFFFF"/>
              </a:buClr>
              <a:buSzPct val="70000"/>
              <a:buFontTx/>
              <a:buBlip>
                <a:blip r:embed="rId2"/>
              </a:buBlip>
              <a:defRPr>
                <a:gradFill>
                  <a:gsLst>
                    <a:gs pos="0">
                      <a:srgbClr val="FFFFFF"/>
                    </a:gs>
                    <a:gs pos="86000">
                      <a:srgbClr val="FFFFFF"/>
                    </a:gs>
                  </a:gsLst>
                  <a:lin ang="5400000" scaled="0"/>
                </a:gradFill>
              </a:defRPr>
            </a:lvl1pPr>
            <a:lvl2pPr marL="855421" indent="-395179">
              <a:buClr>
                <a:srgbClr val="FFFFFF"/>
              </a:buClr>
              <a:buSzPct val="70000"/>
              <a:buFontTx/>
              <a:buBlip>
                <a:blip r:embed="rId2"/>
              </a:buBlip>
              <a:defRPr>
                <a:gradFill>
                  <a:gsLst>
                    <a:gs pos="0">
                      <a:srgbClr val="FFFFFF"/>
                    </a:gs>
                    <a:gs pos="86000">
                      <a:srgbClr val="FFFFFF"/>
                    </a:gs>
                  </a:gsLst>
                  <a:lin ang="5400000" scaled="0"/>
                </a:gradFill>
              </a:defRPr>
            </a:lvl2pPr>
            <a:lvl3pPr marL="1258533" indent="-403113">
              <a:buClr>
                <a:srgbClr val="FFFFFF"/>
              </a:buClr>
              <a:buSzPct val="70000"/>
              <a:buFontTx/>
              <a:buBlip>
                <a:blip r:embed="rId2"/>
              </a:buBlip>
              <a:defRPr>
                <a:gradFill>
                  <a:gsLst>
                    <a:gs pos="0">
                      <a:srgbClr val="FFFFFF"/>
                    </a:gs>
                    <a:gs pos="86000">
                      <a:srgbClr val="FFFFFF"/>
                    </a:gs>
                  </a:gsLst>
                  <a:lin ang="5400000" scaled="0"/>
                </a:gradFill>
              </a:defRPr>
            </a:lvl3pPr>
            <a:lvl4pPr marL="1604504" indent="-345976">
              <a:buClr>
                <a:srgbClr val="FFFFFF"/>
              </a:buClr>
              <a:buSzPct val="70000"/>
              <a:buFontTx/>
              <a:buBlip>
                <a:blip r:embed="rId2"/>
              </a:buBlip>
              <a:defRPr>
                <a:gradFill>
                  <a:gsLst>
                    <a:gs pos="0">
                      <a:srgbClr val="FFFFFF"/>
                    </a:gs>
                    <a:gs pos="86000">
                      <a:srgbClr val="FFFFFF"/>
                    </a:gs>
                  </a:gsLst>
                  <a:lin ang="5400000" scaled="0"/>
                </a:gradFill>
              </a:defRPr>
            </a:lvl4pPr>
            <a:lvl5pPr marL="1940964" indent="-33645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14291" tIns="57143" rIns="114291" bIns="5714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53"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29"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890"/>
            <a:ext cx="6945312" cy="1195437"/>
          </a:xfrm>
        </p:spPr>
        <p:txBody>
          <a:bodyPr lIns="137142" tIns="137142" anchor="ctr" anchorCtr="0"/>
          <a:lstStyle>
            <a:lvl1pPr marL="574464" indent="-57128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47" indent="-342776">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29" rtl="0" eaLnBrk="1" latinLnBrk="0" hangingPunct="1">
              <a:lnSpc>
                <a:spcPct val="90000"/>
              </a:lnSpc>
              <a:spcBef>
                <a:spcPts val="0"/>
              </a:spcBef>
              <a:spcAft>
                <a:spcPts val="900"/>
              </a:spcAft>
              <a:buSzPct val="80000"/>
            </a:pPr>
            <a:r>
              <a:rPr lang="en-US" smtClean="0"/>
              <a:t>Click to edit Master text styles</a:t>
            </a:r>
          </a:p>
          <a:p>
            <a:pPr marL="3175" lvl="1" indent="0" algn="l" defTabSz="9140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2" tIns="41136" rIns="82272" bIns="41136" numCol="1" anchor="t" anchorCtr="0" compatLnSpc="1">
            <a:prstTxWarp prst="textNoShape">
              <a:avLst/>
            </a:prstTxWarp>
          </a:bodyPr>
          <a:lstStyle/>
          <a:p>
            <a:pPr lvl="0" defTabSz="1218541"/>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85" y="2669437"/>
            <a:ext cx="10303349" cy="1470025"/>
          </a:xfrm>
        </p:spPr>
        <p:txBody>
          <a:bodyPr>
            <a:noAutofit/>
          </a:bodyPr>
          <a:lstStyle>
            <a:lvl1pPr algn="l">
              <a:lnSpc>
                <a:spcPct val="90000"/>
              </a:lnSpc>
              <a:spcAft>
                <a:spcPts val="800"/>
              </a:spcAft>
              <a:defRPr sz="7198"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22"/>
            <a:ext cx="7051386" cy="732551"/>
          </a:xfrm>
        </p:spPr>
        <p:txBody>
          <a:bodyPr>
            <a:normAutofit/>
          </a:bodyPr>
          <a:lstStyle>
            <a:lvl1pPr marL="0" indent="0" algn="l">
              <a:buNone/>
              <a:defRPr sz="2666" b="0" i="0">
                <a:solidFill>
                  <a:srgbClr val="FFFFFF"/>
                </a:solidFill>
                <a:latin typeface="Segoe"/>
                <a:cs typeface="Segoe"/>
              </a:defRPr>
            </a:lvl1pPr>
            <a:lvl2pPr marL="609346" indent="0" algn="ctr">
              <a:buNone/>
              <a:defRPr>
                <a:solidFill>
                  <a:schemeClr val="tx1">
                    <a:tint val="75000"/>
                  </a:schemeClr>
                </a:solidFill>
              </a:defRPr>
            </a:lvl2pPr>
            <a:lvl3pPr marL="1218693" indent="0" algn="ctr">
              <a:buNone/>
              <a:defRPr>
                <a:solidFill>
                  <a:schemeClr val="tx1">
                    <a:tint val="75000"/>
                  </a:schemeClr>
                </a:solidFill>
              </a:defRPr>
            </a:lvl3pPr>
            <a:lvl4pPr marL="1828039" indent="0" algn="ctr">
              <a:buNone/>
              <a:defRPr>
                <a:solidFill>
                  <a:schemeClr val="tx1">
                    <a:tint val="75000"/>
                  </a:schemeClr>
                </a:solidFill>
              </a:defRPr>
            </a:lvl4pPr>
            <a:lvl5pPr marL="2437385" indent="0" algn="ctr">
              <a:buNone/>
              <a:defRPr>
                <a:solidFill>
                  <a:schemeClr val="tx1">
                    <a:tint val="75000"/>
                  </a:schemeClr>
                </a:solidFill>
              </a:defRPr>
            </a:lvl5pPr>
            <a:lvl6pPr marL="3046729" indent="0" algn="ctr">
              <a:buNone/>
              <a:defRPr>
                <a:solidFill>
                  <a:schemeClr val="tx1">
                    <a:tint val="75000"/>
                  </a:schemeClr>
                </a:solidFill>
              </a:defRPr>
            </a:lvl6pPr>
            <a:lvl7pPr marL="3656078" indent="0" algn="ctr">
              <a:buNone/>
              <a:defRPr>
                <a:solidFill>
                  <a:schemeClr val="tx1">
                    <a:tint val="75000"/>
                  </a:schemeClr>
                </a:solidFill>
              </a:defRPr>
            </a:lvl7pPr>
            <a:lvl8pPr marL="4265421" indent="0" algn="ctr">
              <a:buNone/>
              <a:defRPr>
                <a:solidFill>
                  <a:schemeClr val="tx1">
                    <a:tint val="75000"/>
                  </a:schemeClr>
                </a:solidFill>
              </a:defRPr>
            </a:lvl8pPr>
            <a:lvl9pPr marL="4874768"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9"/>
            <a:ext cx="10969943" cy="2000548"/>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B6F15528-21DE-4FAA-801E-634DDDAF4B2B}"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799"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9"/>
            <a:ext cx="5277761" cy="2836161"/>
          </a:xfrm>
        </p:spPr>
        <p:txBody>
          <a:bodyPr/>
          <a:lstStyle>
            <a:lvl1pPr marL="453095" indent="-453095">
              <a:lnSpc>
                <a:spcPct val="90000"/>
              </a:lnSpc>
              <a:defRPr sz="3732">
                <a:solidFill>
                  <a:schemeClr val="tx1">
                    <a:lumMod val="65000"/>
                    <a:lumOff val="35000"/>
                  </a:schemeClr>
                </a:solidFill>
              </a:defRPr>
            </a:lvl1pPr>
            <a:lvl2pPr marL="897373" indent="-433701">
              <a:lnSpc>
                <a:spcPct val="90000"/>
              </a:lnSpc>
              <a:defRPr sz="3199">
                <a:solidFill>
                  <a:schemeClr val="tx1">
                    <a:lumMod val="65000"/>
                    <a:lumOff val="35000"/>
                  </a:schemeClr>
                </a:solidFill>
              </a:defRPr>
            </a:lvl2pPr>
            <a:lvl3pPr marL="1271129" indent="-384336">
              <a:lnSpc>
                <a:spcPct val="90000"/>
              </a:lnSpc>
              <a:defRPr sz="2666">
                <a:solidFill>
                  <a:schemeClr val="tx1">
                    <a:lumMod val="65000"/>
                    <a:lumOff val="35000"/>
                  </a:schemeClr>
                </a:solidFill>
              </a:defRPr>
            </a:lvl3pPr>
            <a:lvl4pPr marL="1636075" indent="-364942">
              <a:lnSpc>
                <a:spcPct val="90000"/>
              </a:lnSpc>
              <a:defRPr sz="2399">
                <a:solidFill>
                  <a:schemeClr val="tx1">
                    <a:lumMod val="65000"/>
                    <a:lumOff val="35000"/>
                  </a:schemeClr>
                </a:solidFill>
              </a:defRPr>
            </a:lvl4pPr>
            <a:lvl5pPr marL="2020411" indent="-373756">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6" y="1487429"/>
            <a:ext cx="5281825" cy="2836161"/>
          </a:xfrm>
        </p:spPr>
        <p:txBody>
          <a:bodyPr/>
          <a:lstStyle>
            <a:lvl1pPr marL="463669" indent="-463669">
              <a:lnSpc>
                <a:spcPct val="90000"/>
              </a:lnSpc>
              <a:defRPr sz="3732">
                <a:solidFill>
                  <a:schemeClr val="tx1">
                    <a:lumMod val="65000"/>
                    <a:lumOff val="35000"/>
                  </a:schemeClr>
                </a:solidFill>
              </a:defRPr>
            </a:lvl1pPr>
            <a:lvl2pPr marL="897373" indent="-453095">
              <a:lnSpc>
                <a:spcPct val="90000"/>
              </a:lnSpc>
              <a:defRPr sz="3199">
                <a:solidFill>
                  <a:schemeClr val="tx1">
                    <a:lumMod val="65000"/>
                    <a:lumOff val="35000"/>
                  </a:schemeClr>
                </a:solidFill>
              </a:defRPr>
            </a:lvl2pPr>
            <a:lvl3pPr marL="1281709" indent="-403732">
              <a:lnSpc>
                <a:spcPct val="90000"/>
              </a:lnSpc>
              <a:defRPr sz="2666">
                <a:solidFill>
                  <a:schemeClr val="tx1">
                    <a:lumMod val="65000"/>
                    <a:lumOff val="35000"/>
                  </a:schemeClr>
                </a:solidFill>
              </a:defRPr>
            </a:lvl3pPr>
            <a:lvl4pPr marL="1636075" indent="-354366">
              <a:lnSpc>
                <a:spcPct val="90000"/>
              </a:lnSpc>
              <a:defRPr sz="2399">
                <a:solidFill>
                  <a:schemeClr val="tx1">
                    <a:lumMod val="65000"/>
                    <a:lumOff val="35000"/>
                  </a:schemeClr>
                </a:solidFill>
              </a:defRPr>
            </a:lvl4pPr>
            <a:lvl5pPr marL="2020411" indent="-364942">
              <a:lnSpc>
                <a:spcPct val="90000"/>
              </a:lnSpc>
              <a:defRPr sz="2399">
                <a:solidFill>
                  <a:schemeClr val="tx1">
                    <a:lumMod val="65000"/>
                    <a:lumOff val="35000"/>
                  </a:schemeClr>
                </a:solidFill>
              </a:defRPr>
            </a:lvl5pPr>
            <a:lvl6pPr>
              <a:defRPr sz="2399"/>
            </a:lvl6pPr>
            <a:lvl7pPr>
              <a:defRPr sz="2399"/>
            </a:lvl7pPr>
            <a:lvl8pPr>
              <a:defRPr sz="2399"/>
            </a:lvl8pPr>
            <a:lvl9pPr>
              <a:defRPr sz="23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1218693"/>
            <a:fld id="{1C24C1D7-E85D-3D41-874A-BD44A6CAB932}" type="slidenum">
              <a:rPr lang="en-US" smtClean="0">
                <a:solidFill>
                  <a:srgbClr val="292929">
                    <a:lumMod val="95000"/>
                    <a:lumOff val="5000"/>
                  </a:srgbClr>
                </a:solidFill>
              </a:rPr>
              <a:pPr defTabSz="1218693"/>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9" y="6073870"/>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70"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40" y="6233175"/>
            <a:ext cx="1847701" cy="495300"/>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799"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91424" tIns="45712" rIns="91424" bIns="45712"/>
          <a:lstStyle>
            <a:lvl1pPr algn="l">
              <a:defRPr b="0" i="0">
                <a:solidFill>
                  <a:srgbClr val="FFFFFF"/>
                </a:solidFill>
                <a:latin typeface="Segoe"/>
                <a:cs typeface="Segoe"/>
              </a:defRPr>
            </a:lvl1pPr>
          </a:lstStyle>
          <a:p>
            <a:pPr defTabSz="1218693"/>
            <a:fld id="{B6F15528-21DE-4FAA-801E-634DDDAF4B2B}" type="slidenum">
              <a:rPr lang="en-US" smtClean="0"/>
              <a:pPr defTabSz="1218693"/>
              <a:t>‹#›</a:t>
            </a:fld>
            <a:endParaRPr lang="en-US" dirty="0"/>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399"/>
            </a:lvl1pPr>
            <a:lvl2pPr>
              <a:lnSpc>
                <a:spcPct val="90000"/>
              </a:lnSpc>
              <a:defRPr sz="2000"/>
            </a:lvl2pPr>
            <a:lvl3pPr>
              <a:lnSpc>
                <a:spcPct val="90000"/>
              </a:lnSpc>
              <a:defRPr sz="1866"/>
            </a:lvl3pPr>
            <a:lvl4pPr>
              <a:lnSpc>
                <a:spcPct val="90000"/>
              </a:lnSpc>
              <a:defRPr sz="1866"/>
            </a:lvl4pPr>
            <a:lvl5pPr>
              <a:lnSpc>
                <a:spcPct val="90000"/>
              </a:lnSpc>
              <a:defRPr sz="186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9" y="2234115"/>
            <a:ext cx="8373521" cy="1359196"/>
          </a:xfrm>
        </p:spPr>
        <p:txBody>
          <a:bodyPr anchor="ctr" anchorCtr="0">
            <a:noAutofit/>
          </a:bodyPr>
          <a:lstStyle>
            <a:lvl1pPr>
              <a:lnSpc>
                <a:spcPct val="90000"/>
              </a:lnSpc>
              <a:defRPr sz="666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40" y="4612368"/>
            <a:ext cx="5454333" cy="1144929"/>
          </a:xfrm>
        </p:spPr>
        <p:txBody>
          <a:bodyPr/>
          <a:lstStyle>
            <a:lvl1pPr marL="0" indent="0">
              <a:buFont typeface="Arial" pitchFamily="34" charset="0"/>
              <a:buNone/>
              <a:defRPr sz="2399">
                <a:solidFill>
                  <a:schemeClr val="bg1">
                    <a:alpha val="98000"/>
                  </a:schemeClr>
                </a:solidFill>
                <a:latin typeface="+mj-lt"/>
              </a:defRPr>
            </a:lvl1pPr>
            <a:lvl2pPr marL="459941" indent="0">
              <a:buFont typeface="Arial" pitchFamily="34" charset="0"/>
              <a:buNone/>
              <a:defRPr/>
            </a:lvl2pPr>
            <a:lvl3pPr marL="854881" indent="0">
              <a:buFont typeface="Arial" pitchFamily="34" charset="0"/>
              <a:buNone/>
              <a:defRPr/>
            </a:lvl3pPr>
            <a:lvl4pPr marL="1257753" indent="0">
              <a:buFont typeface="Arial" pitchFamily="34" charset="0"/>
              <a:buNone/>
              <a:defRPr/>
            </a:lvl4pPr>
            <a:lvl5pPr marL="16035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53" indent="-4028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500" indent="-3457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63" indent="-33624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35173"/>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361" indent="-342593">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593" indent="-342593">
              <a:spcBef>
                <a:spcPts val="0"/>
              </a:spcBef>
              <a:spcAft>
                <a:spcPts val="400"/>
              </a:spcAft>
              <a:buFont typeface="Arial" pitchFamily="34" charset="0"/>
              <a:buChar char="•"/>
              <a:defRPr/>
            </a:lvl5pPr>
            <a:lvl6pPr marL="1032523" indent="-342593">
              <a:buFont typeface="Arial" pitchFamily="34" charset="0"/>
              <a:buChar char="•"/>
              <a:defRPr sz="2399">
                <a:gradFill>
                  <a:gsLst>
                    <a:gs pos="0">
                      <a:srgbClr val="595959"/>
                    </a:gs>
                    <a:gs pos="86000">
                      <a:srgbClr val="595959"/>
                    </a:gs>
                  </a:gsLst>
                  <a:lin ang="5400000" scaled="0"/>
                </a:gradFill>
              </a:defRPr>
            </a:lvl6pPr>
            <a:lvl7pPr marL="1254577" indent="-225221">
              <a:defRPr>
                <a:gradFill>
                  <a:gsLst>
                    <a:gs pos="0">
                      <a:srgbClr val="595959"/>
                    </a:gs>
                    <a:gs pos="86000">
                      <a:srgbClr val="595959"/>
                    </a:gs>
                  </a:gsLst>
                  <a:lin ang="5400000" scaled="0"/>
                </a:gradFill>
              </a:defRPr>
            </a:lvl7pPr>
            <a:lvl8pPr marL="1486138" indent="-231558">
              <a:defRPr>
                <a:gradFill>
                  <a:gsLst>
                    <a:gs pos="0">
                      <a:srgbClr val="595959"/>
                    </a:gs>
                    <a:gs pos="86000">
                      <a:srgbClr val="595959"/>
                    </a:gs>
                  </a:gsLst>
                  <a:lin ang="5400000" scaled="0"/>
                </a:gradFill>
              </a:defRPr>
            </a:lvl8pPr>
          </a:lstStyle>
          <a:p>
            <a:pPr marL="345756" lvl="0" indent="-345756" algn="l" defTabSz="913534" rtl="0" eaLnBrk="1" latinLnBrk="0" hangingPunct="1">
              <a:lnSpc>
                <a:spcPct val="90000"/>
              </a:lnSpc>
              <a:spcBef>
                <a:spcPct val="20000"/>
              </a:spcBef>
              <a:buSzPct val="90000"/>
              <a:buFont typeface="Arial" pitchFamily="34" charset="0"/>
              <a:buChar char="•"/>
            </a:pPr>
            <a:r>
              <a:rPr lang="en-US" smtClean="0"/>
              <a:t>Click to edit Master text styles</a:t>
            </a:r>
          </a:p>
          <a:p>
            <a:pPr marL="345756" lvl="1" indent="-345756" algn="l" defTabSz="913534" rtl="0" eaLnBrk="1" latinLnBrk="0" hangingPunct="1">
              <a:lnSpc>
                <a:spcPct val="90000"/>
              </a:lnSpc>
              <a:spcBef>
                <a:spcPct val="20000"/>
              </a:spcBef>
              <a:buSzPct val="90000"/>
              <a:buFont typeface="Arial" pitchFamily="34" charset="0"/>
              <a:buChar char="•"/>
            </a:pPr>
            <a:r>
              <a:rPr lang="en-US" smtClean="0"/>
              <a:t>Second level</a:t>
            </a:r>
          </a:p>
          <a:p>
            <a:pPr marL="345756" lvl="2" indent="-345756" algn="l" defTabSz="913534" rtl="0" eaLnBrk="1" latinLnBrk="0" hangingPunct="1">
              <a:lnSpc>
                <a:spcPct val="90000"/>
              </a:lnSpc>
              <a:spcBef>
                <a:spcPct val="20000"/>
              </a:spcBef>
              <a:buSzPct val="90000"/>
              <a:buFont typeface="Arial" pitchFamily="34" charset="0"/>
              <a:buChar char="•"/>
            </a:pPr>
            <a:r>
              <a:rPr lang="en-US" smtClean="0"/>
              <a:t>Third level</a:t>
            </a:r>
          </a:p>
          <a:p>
            <a:pPr marL="345756" lvl="3" indent="-345756" algn="l" defTabSz="913534" rtl="0" eaLnBrk="1" latinLnBrk="0" hangingPunct="1">
              <a:lnSpc>
                <a:spcPct val="90000"/>
              </a:lnSpc>
              <a:spcBef>
                <a:spcPct val="20000"/>
              </a:spcBef>
              <a:buSzPct val="90000"/>
              <a:buFont typeface="Arial" pitchFamily="34" charset="0"/>
              <a:buChar char="•"/>
            </a:pPr>
            <a:r>
              <a:rPr lang="en-US" smtClean="0"/>
              <a:t>Fourth level</a:t>
            </a:r>
          </a:p>
          <a:p>
            <a:pPr marL="345756" lvl="4" indent="-345756" algn="l" defTabSz="9135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07" indent="-341007">
              <a:lnSpc>
                <a:spcPct val="90000"/>
              </a:lnSpc>
              <a:buSzPct val="80000"/>
              <a:buFont typeface="Arial" pitchFamily="34" charset="0"/>
              <a:buChar char="•"/>
              <a:defRPr sz="3199"/>
            </a:lvl1pPr>
            <a:lvl2pPr marL="626495" indent="-285489">
              <a:lnSpc>
                <a:spcPct val="90000"/>
              </a:lnSpc>
              <a:buSzPct val="80000"/>
              <a:buFont typeface="Arial" pitchFamily="34" charset="0"/>
              <a:buChar char="•"/>
              <a:defRPr sz="2799"/>
            </a:lvl2pPr>
            <a:lvl3pPr marL="913570" indent="-287076">
              <a:lnSpc>
                <a:spcPct val="90000"/>
              </a:lnSpc>
              <a:buSzPct val="80000"/>
              <a:buFont typeface="Arial" pitchFamily="34" charset="0"/>
              <a:buChar char="•"/>
              <a:defRPr sz="2399"/>
            </a:lvl3pPr>
            <a:lvl4pPr marL="1711348" indent="-225221">
              <a:lnSpc>
                <a:spcPct val="90000"/>
              </a:lnSpc>
              <a:buSzPct val="80000"/>
              <a:buFont typeface="Arial" pitchFamily="34" charset="0"/>
              <a:buChar char="•"/>
              <a:defRPr sz="2000"/>
            </a:lvl4pPr>
            <a:lvl5pPr marL="1942921" indent="-231558">
              <a:lnSpc>
                <a:spcPct val="90000"/>
              </a:lnSpc>
              <a:buSzPct val="80000"/>
              <a:buFont typeface="Arial" pitchFamily="34" charset="0"/>
              <a:buChar char="•"/>
              <a:defRPr sz="2000"/>
            </a:lvl5pPr>
            <a:lvl6pPr>
              <a:defRPr sz="1866"/>
            </a:lvl6pPr>
            <a:lvl7pPr>
              <a:defRPr sz="1866"/>
            </a:lvl7pPr>
            <a:lvl8pPr>
              <a:defRPr sz="1866"/>
            </a:lvl8pPr>
            <a:lvl9pPr>
              <a:defRPr sz="18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233"/>
          </a:xfrm>
        </p:spPr>
        <p:txBody>
          <a:bodyPr/>
          <a:lstStyle>
            <a:lvl1pPr marL="456767" indent="-456767">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7787" indent="-456767">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088" indent="-342593">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8731" indent="-34259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3946" indent="-34259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6"/>
            </a:lvl6pPr>
            <a:lvl7pPr>
              <a:defRPr sz="1866"/>
            </a:lvl7pPr>
            <a:lvl8pPr>
              <a:defRPr sz="1866"/>
            </a:lvl8pPr>
            <a:lvl9pPr>
              <a:defRPr sz="1866"/>
            </a:lvl9pPr>
          </a:lstStyle>
          <a:p>
            <a:pPr marL="341007" lvl="0" indent="-341007" algn="l" defTabSz="913534" rtl="0" eaLnBrk="1" latinLnBrk="0" hangingPunct="1">
              <a:lnSpc>
                <a:spcPct val="90000"/>
              </a:lnSpc>
              <a:spcBef>
                <a:spcPct val="20000"/>
              </a:spcBef>
              <a:buSzPct val="80000"/>
              <a:buFont typeface="Arial" pitchFamily="34" charset="0"/>
              <a:buChar char="•"/>
            </a:pPr>
            <a:r>
              <a:rPr lang="en-US" smtClean="0"/>
              <a:t>Click to edit Master text styles</a:t>
            </a:r>
          </a:p>
          <a:p>
            <a:pPr marL="341007" lvl="1" indent="-341007" algn="l" defTabSz="913534" rtl="0" eaLnBrk="1" latinLnBrk="0" hangingPunct="1">
              <a:lnSpc>
                <a:spcPct val="90000"/>
              </a:lnSpc>
              <a:spcBef>
                <a:spcPct val="20000"/>
              </a:spcBef>
              <a:buSzPct val="80000"/>
              <a:buFont typeface="Arial" pitchFamily="34" charset="0"/>
              <a:buChar char="•"/>
            </a:pPr>
            <a:r>
              <a:rPr lang="en-US" smtClean="0"/>
              <a:t>Second level</a:t>
            </a:r>
          </a:p>
          <a:p>
            <a:pPr marL="341007" lvl="2" indent="-341007" algn="l" defTabSz="913534" rtl="0" eaLnBrk="1" latinLnBrk="0" hangingPunct="1">
              <a:lnSpc>
                <a:spcPct val="90000"/>
              </a:lnSpc>
              <a:spcBef>
                <a:spcPct val="20000"/>
              </a:spcBef>
              <a:buSzPct val="80000"/>
              <a:buFont typeface="Arial" pitchFamily="34" charset="0"/>
              <a:buChar char="•"/>
            </a:pPr>
            <a:r>
              <a:rPr lang="en-US" smtClean="0"/>
              <a:t>Third level</a:t>
            </a:r>
          </a:p>
          <a:p>
            <a:pPr marL="341007" lvl="3" indent="-341007" algn="l" defTabSz="913534" rtl="0" eaLnBrk="1" latinLnBrk="0" hangingPunct="1">
              <a:lnSpc>
                <a:spcPct val="90000"/>
              </a:lnSpc>
              <a:spcBef>
                <a:spcPct val="20000"/>
              </a:spcBef>
              <a:buSzPct val="80000"/>
              <a:buFont typeface="Arial" pitchFamily="34" charset="0"/>
              <a:buChar char="•"/>
            </a:pPr>
            <a:r>
              <a:rPr lang="en-US" smtClean="0"/>
              <a:t>Fourth level</a:t>
            </a:r>
          </a:p>
          <a:p>
            <a:pPr marL="341007" lvl="4" indent="-341007" algn="l" defTabSz="9135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873" indent="-402873">
              <a:buSzPct val="80000"/>
              <a:buFont typeface="Arial" pitchFamily="34" charset="0"/>
              <a:buChar char="•"/>
              <a:defRPr sz="2799"/>
            </a:lvl1pPr>
            <a:lvl2pPr marL="743845" indent="-321971">
              <a:buSzPct val="80000"/>
              <a:buFont typeface="Arial" pitchFamily="34" charset="0"/>
              <a:buChar char="•"/>
              <a:defRPr sz="2799"/>
            </a:lvl2pPr>
            <a:lvl3pPr marL="1026182" indent="-282315" defTabSz="1029341">
              <a:buSzPct val="80000"/>
              <a:buFont typeface="Arial" pitchFamily="34" charset="0"/>
              <a:buChar char="•"/>
              <a:defRPr sz="2399"/>
            </a:lvl3pPr>
            <a:lvl4pPr marL="1316420" indent="-287076">
              <a:buSzPct val="80000"/>
              <a:buFont typeface="Arial" pitchFamily="34" charset="0"/>
              <a:buChar char="•"/>
              <a:defRPr sz="2000"/>
            </a:lvl4pPr>
            <a:lvl5pPr marL="1540067" indent="-22363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6"/>
            <a:ext cx="5486400" cy="443199"/>
          </a:xfrm>
        </p:spPr>
        <p:txBody>
          <a:bodyPr anchor="b"/>
          <a:lstStyle>
            <a:lvl1pPr marL="0" indent="0">
              <a:lnSpc>
                <a:spcPct val="90000"/>
              </a:lnSpc>
              <a:spcBef>
                <a:spcPts val="0"/>
              </a:spcBef>
              <a:buNone/>
              <a:defRPr sz="3199" b="0">
                <a:latin typeface="Segoe UI Light" pitchFamily="34" charset="0"/>
              </a:defRPr>
            </a:lvl1pPr>
            <a:lvl2pPr marL="456751" indent="0">
              <a:buNone/>
              <a:defRPr sz="2000" b="1"/>
            </a:lvl2pPr>
            <a:lvl3pPr marL="913534" indent="0">
              <a:buNone/>
              <a:defRPr sz="1866" b="1"/>
            </a:lvl3pPr>
            <a:lvl4pPr marL="1370296" indent="0">
              <a:buNone/>
              <a:defRPr sz="1600" b="1"/>
            </a:lvl4pPr>
            <a:lvl5pPr marL="1827070" indent="0">
              <a:buNone/>
              <a:defRPr sz="1600" b="1"/>
            </a:lvl5pPr>
            <a:lvl6pPr marL="2283821" indent="0">
              <a:buNone/>
              <a:defRPr sz="1600" b="1"/>
            </a:lvl6pPr>
            <a:lvl7pPr marL="2740599" indent="0">
              <a:buNone/>
              <a:defRPr sz="1600" b="1"/>
            </a:lvl7pPr>
            <a:lvl8pPr marL="3197366" indent="0">
              <a:buNone/>
              <a:defRPr sz="1600" b="1"/>
            </a:lvl8pPr>
            <a:lvl9pPr marL="36541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4763"/>
          </a:xfrm>
        </p:spPr>
        <p:txBody>
          <a:bodyPr/>
          <a:lstStyle>
            <a:lvl1pPr marL="296058" indent="-296058">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6767" indent="-456767">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478" indent="-342593">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1938" indent="-34259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450" indent="-34259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1938" indent="-342593">
              <a:defRPr sz="1600"/>
            </a:lvl6pPr>
            <a:lvl7pPr marL="1601922" indent="-285489">
              <a:defRPr sz="1600"/>
            </a:lvl7pPr>
            <a:lvl8pPr>
              <a:defRPr sz="1600"/>
            </a:lvl8pPr>
            <a:lvl9pPr>
              <a:defRPr sz="1600"/>
            </a:lvl9pPr>
          </a:lstStyle>
          <a:p>
            <a:pPr marL="402873" lvl="0" indent="-402873" algn="l" defTabSz="913534" rtl="0" eaLnBrk="1" latinLnBrk="0" hangingPunct="1">
              <a:lnSpc>
                <a:spcPct val="90000"/>
              </a:lnSpc>
              <a:spcBef>
                <a:spcPct val="20000"/>
              </a:spcBef>
              <a:buSzPct val="80000"/>
            </a:pPr>
            <a:r>
              <a:rPr lang="en-US" smtClean="0"/>
              <a:t>Click to edit Master text styles</a:t>
            </a:r>
          </a:p>
          <a:p>
            <a:pPr marL="402873" lvl="1" indent="-402873" algn="l" defTabSz="913534" rtl="0" eaLnBrk="1" latinLnBrk="0" hangingPunct="1">
              <a:lnSpc>
                <a:spcPct val="90000"/>
              </a:lnSpc>
              <a:spcBef>
                <a:spcPct val="20000"/>
              </a:spcBef>
              <a:buSzPct val="80000"/>
            </a:pPr>
            <a:r>
              <a:rPr lang="en-US" smtClean="0"/>
              <a:t>Second level</a:t>
            </a:r>
          </a:p>
          <a:p>
            <a:pPr marL="402873" lvl="2" indent="-402873" algn="l" defTabSz="913534" rtl="0" eaLnBrk="1" latinLnBrk="0" hangingPunct="1">
              <a:lnSpc>
                <a:spcPct val="90000"/>
              </a:lnSpc>
              <a:spcBef>
                <a:spcPct val="20000"/>
              </a:spcBef>
              <a:buSzPct val="80000"/>
            </a:pPr>
            <a:r>
              <a:rPr lang="en-US" smtClean="0"/>
              <a:t>Third level</a:t>
            </a:r>
          </a:p>
          <a:p>
            <a:pPr marL="402873" lvl="3" indent="-402873" algn="l" defTabSz="913534" rtl="0" eaLnBrk="1" latinLnBrk="0" hangingPunct="1">
              <a:lnSpc>
                <a:spcPct val="90000"/>
              </a:lnSpc>
              <a:spcBef>
                <a:spcPct val="20000"/>
              </a:spcBef>
              <a:buSzPct val="80000"/>
            </a:pPr>
            <a:r>
              <a:rPr lang="en-US" smtClean="0"/>
              <a:t>Fourth level</a:t>
            </a:r>
          </a:p>
          <a:p>
            <a:pPr marL="402873" lvl="4" indent="-402873" algn="l" defTabSz="9135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9"/>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1"/>
            <a:ext cx="4205289" cy="461665"/>
          </a:xfrm>
        </p:spPr>
        <p:txBody>
          <a:bodyPr>
            <a:noAutofit/>
          </a:bodyPr>
          <a:lstStyle>
            <a:lvl1pPr marL="0" indent="0" algn="l" defTabSz="91402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11"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8" indent="0" algn="ctr">
              <a:buNone/>
              <a:defRPr>
                <a:solidFill>
                  <a:schemeClr val="tx1">
                    <a:tint val="75000"/>
                  </a:schemeClr>
                </a:solidFill>
              </a:defRPr>
            </a:lvl5pPr>
            <a:lvl6pPr marL="2285066" indent="0" algn="ctr">
              <a:buNone/>
              <a:defRPr>
                <a:solidFill>
                  <a:schemeClr val="tx1">
                    <a:tint val="75000"/>
                  </a:schemeClr>
                </a:solidFill>
              </a:defRPr>
            </a:lvl6pPr>
            <a:lvl7pPr marL="2742085" indent="0" algn="ctr">
              <a:buNone/>
              <a:defRPr>
                <a:solidFill>
                  <a:schemeClr val="tx1">
                    <a:tint val="75000"/>
                  </a:schemeClr>
                </a:solidFill>
              </a:defRPr>
            </a:lvl7pPr>
            <a:lvl8pPr marL="3199099" indent="0" algn="ctr">
              <a:buNone/>
              <a:defRPr>
                <a:solidFill>
                  <a:schemeClr val="tx1">
                    <a:tint val="75000"/>
                  </a:schemeClr>
                </a:solidFill>
              </a:defRPr>
            </a:lvl8pPr>
            <a:lvl9pPr marL="36561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3199"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6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5" y="6372548"/>
            <a:ext cx="1681921" cy="195501"/>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16" tIns="45659" rIns="91316" bIns="45659" numCol="1" spcCol="0" rtlCol="0" anchor="ctr" anchorCtr="0" compatLnSpc="1">
            <a:prstTxWarp prst="textNoShape">
              <a:avLst/>
            </a:prstTxWarp>
          </a:bodyPr>
          <a:lstStyle/>
          <a:p>
            <a:pPr algn="ctr" defTabSz="912960"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534" rtl="0" eaLnBrk="1" latinLnBrk="0" hangingPunct="1">
              <a:lnSpc>
                <a:spcPct val="90000"/>
              </a:lnSpc>
              <a:spcBef>
                <a:spcPct val="0"/>
              </a:spcBef>
              <a:buNone/>
              <a:defRPr lang="en-US" sz="5465"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40936"/>
            <a:ext cx="6945312" cy="1195359"/>
          </a:xfrm>
        </p:spPr>
        <p:txBody>
          <a:bodyPr lIns="137064" tIns="137064" anchor="ctr" anchorCtr="0"/>
          <a:lstStyle>
            <a:lvl1pPr marL="574152" indent="-570977">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56" indent="-342593">
              <a:buFont typeface="Arial" pitchFamily="34" charset="0"/>
              <a:buNone/>
              <a:defRPr lang="en-US" sz="2399"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534" rtl="0" eaLnBrk="1" latinLnBrk="0" hangingPunct="1">
              <a:lnSpc>
                <a:spcPct val="90000"/>
              </a:lnSpc>
              <a:spcBef>
                <a:spcPts val="0"/>
              </a:spcBef>
              <a:spcAft>
                <a:spcPts val="900"/>
              </a:spcAft>
              <a:buSzPct val="80000"/>
            </a:pPr>
            <a:r>
              <a:rPr lang="en-US" smtClean="0"/>
              <a:t>Click to edit Master text styles</a:t>
            </a:r>
          </a:p>
          <a:p>
            <a:pPr marL="3175" lvl="1" indent="0" algn="l" defTabSz="91353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20" tIns="41109" rIns="82220" bIns="41109" numCol="1" anchor="t" anchorCtr="0" compatLnSpc="1">
            <a:prstTxWarp prst="textNoShape">
              <a:avLst/>
            </a:prstTxWarp>
          </a:bodyPr>
          <a:lstStyle/>
          <a:p>
            <a:pPr defTabSz="1217882"/>
            <a:endParaRPr lang="en-US" sz="1600" dirty="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2" tIns="45677" rIns="91352" bIns="45677" numCol="1" anchor="t" anchorCtr="0" compatLnSpc="1">
            <a:prstTxWarp prst="textNoShape">
              <a:avLst/>
            </a:prstTxWarp>
          </a:bodyPr>
          <a:lstStyle/>
          <a:p>
            <a:pPr defTabSz="913534"/>
            <a:endParaRPr lang="en-US" sz="1866" dirty="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534"/>
              <a:endParaRPr lang="en-US" sz="1600" dirty="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20" tIns="41109" rIns="82220" bIns="41109" numCol="1" anchor="t" anchorCtr="0" compatLnSpc="1">
            <a:prstTxWarp prst="textNoShape">
              <a:avLst/>
            </a:prstTxWarp>
          </a:bodyPr>
          <a:lstStyle/>
          <a:p>
            <a:pPr defTabSz="913534"/>
            <a:endParaRPr lang="en-US" sz="1600" dirty="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6"/>
            <a:ext cx="4205289" cy="1523495"/>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8"/>
            <a:ext cx="4205289" cy="461665"/>
          </a:xfrm>
        </p:spPr>
        <p:txBody>
          <a:bodyPr>
            <a:noAutofit/>
          </a:bodyPr>
          <a:lstStyle>
            <a:lvl1pPr marL="0" indent="0" algn="l" defTabSz="913534"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751" indent="0" algn="ctr">
              <a:buNone/>
              <a:defRPr>
                <a:solidFill>
                  <a:schemeClr val="tx1">
                    <a:tint val="75000"/>
                  </a:schemeClr>
                </a:solidFill>
              </a:defRPr>
            </a:lvl2pPr>
            <a:lvl3pPr marL="913534" indent="0" algn="ctr">
              <a:buNone/>
              <a:defRPr>
                <a:solidFill>
                  <a:schemeClr val="tx1">
                    <a:tint val="75000"/>
                  </a:schemeClr>
                </a:solidFill>
              </a:defRPr>
            </a:lvl3pPr>
            <a:lvl4pPr marL="1370296" indent="0" algn="ctr">
              <a:buNone/>
              <a:defRPr>
                <a:solidFill>
                  <a:schemeClr val="tx1">
                    <a:tint val="75000"/>
                  </a:schemeClr>
                </a:solidFill>
              </a:defRPr>
            </a:lvl4pPr>
            <a:lvl5pPr marL="1827070" indent="0" algn="ctr">
              <a:buNone/>
              <a:defRPr>
                <a:solidFill>
                  <a:schemeClr val="tx1">
                    <a:tint val="75000"/>
                  </a:schemeClr>
                </a:solidFill>
              </a:defRPr>
            </a:lvl5pPr>
            <a:lvl6pPr marL="2283821" indent="0" algn="ctr">
              <a:buNone/>
              <a:defRPr>
                <a:solidFill>
                  <a:schemeClr val="tx1">
                    <a:tint val="75000"/>
                  </a:schemeClr>
                </a:solidFill>
              </a:defRPr>
            </a:lvl6pPr>
            <a:lvl7pPr marL="2740599" indent="0" algn="ctr">
              <a:buNone/>
              <a:defRPr>
                <a:solidFill>
                  <a:schemeClr val="tx1">
                    <a:tint val="75000"/>
                  </a:schemeClr>
                </a:solidFill>
              </a:defRPr>
            </a:lvl7pPr>
            <a:lvl8pPr marL="3197366" indent="0" algn="ctr">
              <a:buNone/>
              <a:defRPr>
                <a:solidFill>
                  <a:schemeClr val="tx1">
                    <a:tint val="75000"/>
                  </a:schemeClr>
                </a:solidFill>
              </a:defRPr>
            </a:lvl8pPr>
            <a:lvl9pPr marL="36541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5"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4"/>
              <a:endParaRPr lang="en-US" sz="1866" dirty="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8"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4"/>
            <a:ext cx="2506560" cy="291353"/>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00199"/>
          </a:xfrm>
          <a:prstGeom prst="rect">
            <a:avLst/>
          </a:prstGeom>
          <a:noFill/>
          <a:ln w="12700">
            <a:noFill/>
            <a:miter lim="800000"/>
            <a:headEnd type="none" w="sm" len="sm"/>
            <a:tailEnd type="none" w="sm" len="sm"/>
          </a:ln>
          <a:effectLst/>
        </p:spPr>
        <p:txBody>
          <a:bodyPr vert="horz" wrap="square" lIns="91338" tIns="45669" rIns="91338" bIns="45669" numCol="1" anchor="t" anchorCtr="0" compatLnSpc="1">
            <a:prstTxWarp prst="textNoShape">
              <a:avLst/>
            </a:prstTxWarp>
            <a:spAutoFit/>
          </a:bodyPr>
          <a:lstStyle/>
          <a:p>
            <a:pPr algn="ctr" defTabSz="913270"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2011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270"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1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theme" Target="../theme/theme11.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9.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68" r:id="rId24"/>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705777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65968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endParaRPr lang="en-US" sz="2266"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20"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913990" rtl="0" eaLnBrk="1" latinLnBrk="0" hangingPunct="1">
        <a:lnSpc>
          <a:spcPct val="90000"/>
        </a:lnSpc>
        <a:spcBef>
          <a:spcPct val="0"/>
        </a:spcBef>
        <a:buNone/>
        <a:defRPr lang="en-US" sz="4799"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90" rtl="0" eaLnBrk="1" latinLnBrk="0" hangingPunct="1">
        <a:lnSpc>
          <a:spcPct val="90000"/>
        </a:lnSpc>
        <a:spcBef>
          <a:spcPct val="20000"/>
        </a:spcBef>
        <a:buFont typeface="Arial" pitchFamily="34" charset="0"/>
        <a:buNone/>
        <a:defRPr sz="2399"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97" indent="-7937" algn="l" defTabSz="913990"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58"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564" indent="7937"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462" indent="0" algn="l" defTabSz="913990" rtl="0" eaLnBrk="1" latinLnBrk="0" hangingPunct="1">
        <a:lnSpc>
          <a:spcPct val="90000"/>
        </a:lnSpc>
        <a:spcBef>
          <a:spcPct val="20000"/>
        </a:spcBef>
        <a:buFont typeface="Arial" pitchFamily="34" charset="0"/>
        <a:buNone/>
        <a:defRPr sz="1866"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47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7"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8" indent="-228499" algn="l" defTabSz="913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0" rtl="0" eaLnBrk="1" latinLnBrk="0" hangingPunct="1">
        <a:defRPr sz="1866" kern="1200">
          <a:solidFill>
            <a:schemeClr val="tx1"/>
          </a:solidFill>
          <a:latin typeface="+mn-lt"/>
          <a:ea typeface="+mn-ea"/>
          <a:cs typeface="+mn-cs"/>
        </a:defRPr>
      </a:lvl1pPr>
      <a:lvl2pPr marL="456991" algn="l" defTabSz="913990" rtl="0" eaLnBrk="1" latinLnBrk="0" hangingPunct="1">
        <a:defRPr sz="1866" kern="1200">
          <a:solidFill>
            <a:schemeClr val="tx1"/>
          </a:solidFill>
          <a:latin typeface="+mn-lt"/>
          <a:ea typeface="+mn-ea"/>
          <a:cs typeface="+mn-cs"/>
        </a:defRPr>
      </a:lvl2pPr>
      <a:lvl3pPr marL="913990" algn="l" defTabSz="913990" rtl="0" eaLnBrk="1" latinLnBrk="0" hangingPunct="1">
        <a:defRPr sz="1866" kern="1200">
          <a:solidFill>
            <a:schemeClr val="tx1"/>
          </a:solidFill>
          <a:latin typeface="+mn-lt"/>
          <a:ea typeface="+mn-ea"/>
          <a:cs typeface="+mn-cs"/>
        </a:defRPr>
      </a:lvl3pPr>
      <a:lvl4pPr marL="1370984" algn="l" defTabSz="913990" rtl="0" eaLnBrk="1" latinLnBrk="0" hangingPunct="1">
        <a:defRPr sz="1866" kern="1200">
          <a:solidFill>
            <a:schemeClr val="tx1"/>
          </a:solidFill>
          <a:latin typeface="+mn-lt"/>
          <a:ea typeface="+mn-ea"/>
          <a:cs typeface="+mn-cs"/>
        </a:defRPr>
      </a:lvl4pPr>
      <a:lvl5pPr marL="1827982" algn="l" defTabSz="913990" rtl="0" eaLnBrk="1" latinLnBrk="0" hangingPunct="1">
        <a:defRPr sz="1866" kern="1200">
          <a:solidFill>
            <a:schemeClr val="tx1"/>
          </a:solidFill>
          <a:latin typeface="+mn-lt"/>
          <a:ea typeface="+mn-ea"/>
          <a:cs typeface="+mn-cs"/>
        </a:defRPr>
      </a:lvl5pPr>
      <a:lvl6pPr marL="2284970" algn="l" defTabSz="913990" rtl="0" eaLnBrk="1" latinLnBrk="0" hangingPunct="1">
        <a:defRPr sz="1866" kern="1200">
          <a:solidFill>
            <a:schemeClr val="tx1"/>
          </a:solidFill>
          <a:latin typeface="+mn-lt"/>
          <a:ea typeface="+mn-ea"/>
          <a:cs typeface="+mn-cs"/>
        </a:defRPr>
      </a:lvl6pPr>
      <a:lvl7pPr marL="2741970" algn="l" defTabSz="913990" rtl="0" eaLnBrk="1" latinLnBrk="0" hangingPunct="1">
        <a:defRPr sz="1866" kern="1200">
          <a:solidFill>
            <a:schemeClr val="tx1"/>
          </a:solidFill>
          <a:latin typeface="+mn-lt"/>
          <a:ea typeface="+mn-ea"/>
          <a:cs typeface="+mn-cs"/>
        </a:defRPr>
      </a:lvl7pPr>
      <a:lvl8pPr marL="3198965" algn="l" defTabSz="913990" rtl="0" eaLnBrk="1" latinLnBrk="0" hangingPunct="1">
        <a:defRPr sz="1866" kern="1200">
          <a:solidFill>
            <a:schemeClr val="tx1"/>
          </a:solidFill>
          <a:latin typeface="+mn-lt"/>
          <a:ea typeface="+mn-ea"/>
          <a:cs typeface="+mn-cs"/>
        </a:defRPr>
      </a:lvl8pPr>
      <a:lvl9pPr marL="3655962" algn="l" defTabSz="913990" rtl="0" eaLnBrk="1" latinLnBrk="0" hangingPunct="1">
        <a:defRPr sz="18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914029"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9" rtl="0" eaLnBrk="1" latinLnBrk="0" hangingPunct="1">
        <a:defRPr sz="1866" kern="1200">
          <a:solidFill>
            <a:schemeClr val="tx1"/>
          </a:solidFill>
          <a:latin typeface="+mn-lt"/>
          <a:ea typeface="+mn-ea"/>
          <a:cs typeface="+mn-cs"/>
        </a:defRPr>
      </a:lvl1pPr>
      <a:lvl2pPr marL="457011" algn="l" defTabSz="914029" rtl="0" eaLnBrk="1" latinLnBrk="0" hangingPunct="1">
        <a:defRPr sz="1866" kern="1200">
          <a:solidFill>
            <a:schemeClr val="tx1"/>
          </a:solidFill>
          <a:latin typeface="+mn-lt"/>
          <a:ea typeface="+mn-ea"/>
          <a:cs typeface="+mn-cs"/>
        </a:defRPr>
      </a:lvl2pPr>
      <a:lvl3pPr marL="914029" algn="l" defTabSz="914029" rtl="0" eaLnBrk="1" latinLnBrk="0" hangingPunct="1">
        <a:defRPr sz="1866" kern="1200">
          <a:solidFill>
            <a:schemeClr val="tx1"/>
          </a:solidFill>
          <a:latin typeface="+mn-lt"/>
          <a:ea typeface="+mn-ea"/>
          <a:cs typeface="+mn-cs"/>
        </a:defRPr>
      </a:lvl3pPr>
      <a:lvl4pPr marL="1371041" algn="l" defTabSz="914029" rtl="0" eaLnBrk="1" latinLnBrk="0" hangingPunct="1">
        <a:defRPr sz="1866" kern="1200">
          <a:solidFill>
            <a:schemeClr val="tx1"/>
          </a:solidFill>
          <a:latin typeface="+mn-lt"/>
          <a:ea typeface="+mn-ea"/>
          <a:cs typeface="+mn-cs"/>
        </a:defRPr>
      </a:lvl4pPr>
      <a:lvl5pPr marL="1828058" algn="l" defTabSz="914029" rtl="0" eaLnBrk="1" latinLnBrk="0" hangingPunct="1">
        <a:defRPr sz="1866" kern="1200">
          <a:solidFill>
            <a:schemeClr val="tx1"/>
          </a:solidFill>
          <a:latin typeface="+mn-lt"/>
          <a:ea typeface="+mn-ea"/>
          <a:cs typeface="+mn-cs"/>
        </a:defRPr>
      </a:lvl5pPr>
      <a:lvl6pPr marL="2285066" algn="l" defTabSz="914029" rtl="0" eaLnBrk="1" latinLnBrk="0" hangingPunct="1">
        <a:defRPr sz="1866" kern="1200">
          <a:solidFill>
            <a:schemeClr val="tx1"/>
          </a:solidFill>
          <a:latin typeface="+mn-lt"/>
          <a:ea typeface="+mn-ea"/>
          <a:cs typeface="+mn-cs"/>
        </a:defRPr>
      </a:lvl6pPr>
      <a:lvl7pPr marL="2742085" algn="l" defTabSz="914029" rtl="0" eaLnBrk="1" latinLnBrk="0" hangingPunct="1">
        <a:defRPr sz="1866" kern="1200">
          <a:solidFill>
            <a:schemeClr val="tx1"/>
          </a:solidFill>
          <a:latin typeface="+mn-lt"/>
          <a:ea typeface="+mn-ea"/>
          <a:cs typeface="+mn-cs"/>
        </a:defRPr>
      </a:lvl7pPr>
      <a:lvl8pPr marL="3199099" algn="l" defTabSz="914029" rtl="0" eaLnBrk="1" latinLnBrk="0" hangingPunct="1">
        <a:defRPr sz="1866" kern="1200">
          <a:solidFill>
            <a:schemeClr val="tx1"/>
          </a:solidFill>
          <a:latin typeface="+mn-lt"/>
          <a:ea typeface="+mn-ea"/>
          <a:cs typeface="+mn-cs"/>
        </a:defRPr>
      </a:lvl8pPr>
      <a:lvl9pPr marL="3656114" algn="l" defTabSz="914029" rtl="0" eaLnBrk="1" latinLnBrk="0" hangingPunct="1">
        <a:defRPr sz="18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913382"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862" indent="-459862" algn="l" defTabSz="913382"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737" indent="-394873" algn="l" defTabSz="913382"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546" indent="-402809" algn="l" defTabSz="913382"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234" indent="-345698"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438" indent="-336189" algn="l" defTabSz="913382"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181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83"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179"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867" indent="-228350" algn="l" defTabSz="9133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82" rtl="0" eaLnBrk="1" latinLnBrk="0" hangingPunct="1">
        <a:defRPr sz="1866" kern="1200">
          <a:solidFill>
            <a:schemeClr val="tx1"/>
          </a:solidFill>
          <a:latin typeface="+mn-lt"/>
          <a:ea typeface="+mn-ea"/>
          <a:cs typeface="+mn-cs"/>
        </a:defRPr>
      </a:lvl1pPr>
      <a:lvl2pPr marL="456671" algn="l" defTabSz="913382" rtl="0" eaLnBrk="1" latinLnBrk="0" hangingPunct="1">
        <a:defRPr sz="1866" kern="1200">
          <a:solidFill>
            <a:schemeClr val="tx1"/>
          </a:solidFill>
          <a:latin typeface="+mn-lt"/>
          <a:ea typeface="+mn-ea"/>
          <a:cs typeface="+mn-cs"/>
        </a:defRPr>
      </a:lvl2pPr>
      <a:lvl3pPr marL="913382" algn="l" defTabSz="913382" rtl="0" eaLnBrk="1" latinLnBrk="0" hangingPunct="1">
        <a:defRPr sz="1866" kern="1200">
          <a:solidFill>
            <a:schemeClr val="tx1"/>
          </a:solidFill>
          <a:latin typeface="+mn-lt"/>
          <a:ea typeface="+mn-ea"/>
          <a:cs typeface="+mn-cs"/>
        </a:defRPr>
      </a:lvl3pPr>
      <a:lvl4pPr marL="1370067" algn="l" defTabSz="913382" rtl="0" eaLnBrk="1" latinLnBrk="0" hangingPunct="1">
        <a:defRPr sz="1866" kern="1200">
          <a:solidFill>
            <a:schemeClr val="tx1"/>
          </a:solidFill>
          <a:latin typeface="+mn-lt"/>
          <a:ea typeface="+mn-ea"/>
          <a:cs typeface="+mn-cs"/>
        </a:defRPr>
      </a:lvl4pPr>
      <a:lvl5pPr marL="1826766" algn="l" defTabSz="913382" rtl="0" eaLnBrk="1" latinLnBrk="0" hangingPunct="1">
        <a:defRPr sz="1866" kern="1200">
          <a:solidFill>
            <a:schemeClr val="tx1"/>
          </a:solidFill>
          <a:latin typeface="+mn-lt"/>
          <a:ea typeface="+mn-ea"/>
          <a:cs typeface="+mn-cs"/>
        </a:defRPr>
      </a:lvl5pPr>
      <a:lvl6pPr marL="2283437" algn="l" defTabSz="913382" rtl="0" eaLnBrk="1" latinLnBrk="0" hangingPunct="1">
        <a:defRPr sz="1866" kern="1200">
          <a:solidFill>
            <a:schemeClr val="tx1"/>
          </a:solidFill>
          <a:latin typeface="+mn-lt"/>
          <a:ea typeface="+mn-ea"/>
          <a:cs typeface="+mn-cs"/>
        </a:defRPr>
      </a:lvl6pPr>
      <a:lvl7pPr marL="2740143" algn="l" defTabSz="913382" rtl="0" eaLnBrk="1" latinLnBrk="0" hangingPunct="1">
        <a:defRPr sz="1866" kern="1200">
          <a:solidFill>
            <a:schemeClr val="tx1"/>
          </a:solidFill>
          <a:latin typeface="+mn-lt"/>
          <a:ea typeface="+mn-ea"/>
          <a:cs typeface="+mn-cs"/>
        </a:defRPr>
      </a:lvl7pPr>
      <a:lvl8pPr marL="3196833" algn="l" defTabSz="913382" rtl="0" eaLnBrk="1" latinLnBrk="0" hangingPunct="1">
        <a:defRPr sz="1866" kern="1200">
          <a:solidFill>
            <a:schemeClr val="tx1"/>
          </a:solidFill>
          <a:latin typeface="+mn-lt"/>
          <a:ea typeface="+mn-ea"/>
          <a:cs typeface="+mn-cs"/>
        </a:defRPr>
      </a:lvl8pPr>
      <a:lvl9pPr marL="3653529" algn="l" defTabSz="913382" rtl="0" eaLnBrk="1" latinLnBrk="0" hangingPunct="1">
        <a:defRPr sz="18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914105"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1" indent="-460241" algn="l" defTabSz="914105"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21" indent="-395179" algn="l" defTabSz="914105"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33" indent="-403113" algn="l" defTabSz="914105"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04" indent="-345976"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64" indent="-336455" algn="l" defTabSz="9141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0"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38"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2"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3" indent="-228527" algn="l" defTabSz="9141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5" rtl="0" eaLnBrk="1" latinLnBrk="0" hangingPunct="1">
        <a:defRPr sz="1866" kern="1200">
          <a:solidFill>
            <a:schemeClr val="tx1"/>
          </a:solidFill>
          <a:latin typeface="+mn-lt"/>
          <a:ea typeface="+mn-ea"/>
          <a:cs typeface="+mn-cs"/>
        </a:defRPr>
      </a:lvl1pPr>
      <a:lvl2pPr marL="457051" algn="l" defTabSz="914105" rtl="0" eaLnBrk="1" latinLnBrk="0" hangingPunct="1">
        <a:defRPr sz="1866" kern="1200">
          <a:solidFill>
            <a:schemeClr val="tx1"/>
          </a:solidFill>
          <a:latin typeface="+mn-lt"/>
          <a:ea typeface="+mn-ea"/>
          <a:cs typeface="+mn-cs"/>
        </a:defRPr>
      </a:lvl2pPr>
      <a:lvl3pPr marL="914105" algn="l" defTabSz="914105" rtl="0" eaLnBrk="1" latinLnBrk="0" hangingPunct="1">
        <a:defRPr sz="1866" kern="1200">
          <a:solidFill>
            <a:schemeClr val="tx1"/>
          </a:solidFill>
          <a:latin typeface="+mn-lt"/>
          <a:ea typeface="+mn-ea"/>
          <a:cs typeface="+mn-cs"/>
        </a:defRPr>
      </a:lvl3pPr>
      <a:lvl4pPr marL="1371156" algn="l" defTabSz="914105" rtl="0" eaLnBrk="1" latinLnBrk="0" hangingPunct="1">
        <a:defRPr sz="1866" kern="1200">
          <a:solidFill>
            <a:schemeClr val="tx1"/>
          </a:solidFill>
          <a:latin typeface="+mn-lt"/>
          <a:ea typeface="+mn-ea"/>
          <a:cs typeface="+mn-cs"/>
        </a:defRPr>
      </a:lvl4pPr>
      <a:lvl5pPr marL="1828210" algn="l" defTabSz="914105" rtl="0" eaLnBrk="1" latinLnBrk="0" hangingPunct="1">
        <a:defRPr sz="1866" kern="1200">
          <a:solidFill>
            <a:schemeClr val="tx1"/>
          </a:solidFill>
          <a:latin typeface="+mn-lt"/>
          <a:ea typeface="+mn-ea"/>
          <a:cs typeface="+mn-cs"/>
        </a:defRPr>
      </a:lvl5pPr>
      <a:lvl6pPr marL="2285258" algn="l" defTabSz="914105" rtl="0" eaLnBrk="1" latinLnBrk="0" hangingPunct="1">
        <a:defRPr sz="1866" kern="1200">
          <a:solidFill>
            <a:schemeClr val="tx1"/>
          </a:solidFill>
          <a:latin typeface="+mn-lt"/>
          <a:ea typeface="+mn-ea"/>
          <a:cs typeface="+mn-cs"/>
        </a:defRPr>
      </a:lvl6pPr>
      <a:lvl7pPr marL="2742313" algn="l" defTabSz="914105" rtl="0" eaLnBrk="1" latinLnBrk="0" hangingPunct="1">
        <a:defRPr sz="1866" kern="1200">
          <a:solidFill>
            <a:schemeClr val="tx1"/>
          </a:solidFill>
          <a:latin typeface="+mn-lt"/>
          <a:ea typeface="+mn-ea"/>
          <a:cs typeface="+mn-cs"/>
        </a:defRPr>
      </a:lvl7pPr>
      <a:lvl8pPr marL="3199365" algn="l" defTabSz="914105" rtl="0" eaLnBrk="1" latinLnBrk="0" hangingPunct="1">
        <a:defRPr sz="1866" kern="1200">
          <a:solidFill>
            <a:schemeClr val="tx1"/>
          </a:solidFill>
          <a:latin typeface="+mn-lt"/>
          <a:ea typeface="+mn-ea"/>
          <a:cs typeface="+mn-cs"/>
        </a:defRPr>
      </a:lvl8pPr>
      <a:lvl9pPr marL="3656418" algn="l" defTabSz="914105" rtl="0" eaLnBrk="1" latinLnBrk="0" hangingPunct="1">
        <a:defRPr sz="18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913534"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41" indent="-459941" algn="l" defTabSz="9135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4881" indent="-394937" algn="l" defTabSz="9135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7753" indent="-402873" algn="l" defTabSz="9135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3500" indent="-345756"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763" indent="-336245" algn="l" defTabSz="9135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23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79"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0"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4" indent="-228387" algn="l" defTabSz="913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4" rtl="0" eaLnBrk="1" latinLnBrk="0" hangingPunct="1">
        <a:defRPr sz="1866" kern="1200">
          <a:solidFill>
            <a:schemeClr val="tx1"/>
          </a:solidFill>
          <a:latin typeface="+mn-lt"/>
          <a:ea typeface="+mn-ea"/>
          <a:cs typeface="+mn-cs"/>
        </a:defRPr>
      </a:lvl1pPr>
      <a:lvl2pPr marL="456751" algn="l" defTabSz="913534" rtl="0" eaLnBrk="1" latinLnBrk="0" hangingPunct="1">
        <a:defRPr sz="1866" kern="1200">
          <a:solidFill>
            <a:schemeClr val="tx1"/>
          </a:solidFill>
          <a:latin typeface="+mn-lt"/>
          <a:ea typeface="+mn-ea"/>
          <a:cs typeface="+mn-cs"/>
        </a:defRPr>
      </a:lvl2pPr>
      <a:lvl3pPr marL="913534" algn="l" defTabSz="913534" rtl="0" eaLnBrk="1" latinLnBrk="0" hangingPunct="1">
        <a:defRPr sz="1866" kern="1200">
          <a:solidFill>
            <a:schemeClr val="tx1"/>
          </a:solidFill>
          <a:latin typeface="+mn-lt"/>
          <a:ea typeface="+mn-ea"/>
          <a:cs typeface="+mn-cs"/>
        </a:defRPr>
      </a:lvl3pPr>
      <a:lvl4pPr marL="1370296" algn="l" defTabSz="913534" rtl="0" eaLnBrk="1" latinLnBrk="0" hangingPunct="1">
        <a:defRPr sz="1866" kern="1200">
          <a:solidFill>
            <a:schemeClr val="tx1"/>
          </a:solidFill>
          <a:latin typeface="+mn-lt"/>
          <a:ea typeface="+mn-ea"/>
          <a:cs typeface="+mn-cs"/>
        </a:defRPr>
      </a:lvl4pPr>
      <a:lvl5pPr marL="1827070" algn="l" defTabSz="913534" rtl="0" eaLnBrk="1" latinLnBrk="0" hangingPunct="1">
        <a:defRPr sz="1866" kern="1200">
          <a:solidFill>
            <a:schemeClr val="tx1"/>
          </a:solidFill>
          <a:latin typeface="+mn-lt"/>
          <a:ea typeface="+mn-ea"/>
          <a:cs typeface="+mn-cs"/>
        </a:defRPr>
      </a:lvl5pPr>
      <a:lvl6pPr marL="2283821" algn="l" defTabSz="913534" rtl="0" eaLnBrk="1" latinLnBrk="0" hangingPunct="1">
        <a:defRPr sz="1866" kern="1200">
          <a:solidFill>
            <a:schemeClr val="tx1"/>
          </a:solidFill>
          <a:latin typeface="+mn-lt"/>
          <a:ea typeface="+mn-ea"/>
          <a:cs typeface="+mn-cs"/>
        </a:defRPr>
      </a:lvl6pPr>
      <a:lvl7pPr marL="2740599" algn="l" defTabSz="913534" rtl="0" eaLnBrk="1" latinLnBrk="0" hangingPunct="1">
        <a:defRPr sz="1866" kern="1200">
          <a:solidFill>
            <a:schemeClr val="tx1"/>
          </a:solidFill>
          <a:latin typeface="+mn-lt"/>
          <a:ea typeface="+mn-ea"/>
          <a:cs typeface="+mn-cs"/>
        </a:defRPr>
      </a:lvl7pPr>
      <a:lvl8pPr marL="3197366" algn="l" defTabSz="913534" rtl="0" eaLnBrk="1" latinLnBrk="0" hangingPunct="1">
        <a:defRPr sz="1866" kern="1200">
          <a:solidFill>
            <a:schemeClr val="tx1"/>
          </a:solidFill>
          <a:latin typeface="+mn-lt"/>
          <a:ea typeface="+mn-ea"/>
          <a:cs typeface="+mn-cs"/>
        </a:defRPr>
      </a:lvl8pPr>
      <a:lvl9pPr marL="3654137" algn="l" defTabSz="913534" rtl="0" eaLnBrk="1" latinLnBrk="0" hangingPunct="1">
        <a:defRPr sz="18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914257" rtl="0" eaLnBrk="1" latinLnBrk="0" hangingPunct="1">
        <a:lnSpc>
          <a:spcPct val="90000"/>
        </a:lnSpc>
        <a:spcBef>
          <a:spcPct val="0"/>
        </a:spcBef>
        <a:buNone/>
        <a:defRPr lang="en-US" sz="5465"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7"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563" indent="-395242" algn="l" defTabSz="914257"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741" indent="-403178" algn="l" defTabSz="914257"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776" indent="-346035"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7" indent="-336511" algn="l" defTabSz="91425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6"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3"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1" indent="-228564" algn="l" defTabSz="9142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7" rtl="0" eaLnBrk="1" latinLnBrk="0" hangingPunct="1">
        <a:defRPr sz="1866" kern="1200">
          <a:solidFill>
            <a:schemeClr val="tx1"/>
          </a:solidFill>
          <a:latin typeface="+mn-lt"/>
          <a:ea typeface="+mn-ea"/>
          <a:cs typeface="+mn-cs"/>
        </a:defRPr>
      </a:lvl1pPr>
      <a:lvl2pPr marL="457128" algn="l" defTabSz="914257" rtl="0" eaLnBrk="1" latinLnBrk="0" hangingPunct="1">
        <a:defRPr sz="1866" kern="1200">
          <a:solidFill>
            <a:schemeClr val="tx1"/>
          </a:solidFill>
          <a:latin typeface="+mn-lt"/>
          <a:ea typeface="+mn-ea"/>
          <a:cs typeface="+mn-cs"/>
        </a:defRPr>
      </a:lvl2pPr>
      <a:lvl3pPr marL="914257" algn="l" defTabSz="914257" rtl="0" eaLnBrk="1" latinLnBrk="0" hangingPunct="1">
        <a:defRPr sz="1866" kern="1200">
          <a:solidFill>
            <a:schemeClr val="tx1"/>
          </a:solidFill>
          <a:latin typeface="+mn-lt"/>
          <a:ea typeface="+mn-ea"/>
          <a:cs typeface="+mn-cs"/>
        </a:defRPr>
      </a:lvl3pPr>
      <a:lvl4pPr marL="1371385" algn="l" defTabSz="914257" rtl="0" eaLnBrk="1" latinLnBrk="0" hangingPunct="1">
        <a:defRPr sz="1866" kern="1200">
          <a:solidFill>
            <a:schemeClr val="tx1"/>
          </a:solidFill>
          <a:latin typeface="+mn-lt"/>
          <a:ea typeface="+mn-ea"/>
          <a:cs typeface="+mn-cs"/>
        </a:defRPr>
      </a:lvl4pPr>
      <a:lvl5pPr marL="1828513" algn="l" defTabSz="914257" rtl="0" eaLnBrk="1" latinLnBrk="0" hangingPunct="1">
        <a:defRPr sz="1866" kern="1200">
          <a:solidFill>
            <a:schemeClr val="tx1"/>
          </a:solidFill>
          <a:latin typeface="+mn-lt"/>
          <a:ea typeface="+mn-ea"/>
          <a:cs typeface="+mn-cs"/>
        </a:defRPr>
      </a:lvl5pPr>
      <a:lvl6pPr marL="2285642" algn="l" defTabSz="914257" rtl="0" eaLnBrk="1" latinLnBrk="0" hangingPunct="1">
        <a:defRPr sz="1866" kern="1200">
          <a:solidFill>
            <a:schemeClr val="tx1"/>
          </a:solidFill>
          <a:latin typeface="+mn-lt"/>
          <a:ea typeface="+mn-ea"/>
          <a:cs typeface="+mn-cs"/>
        </a:defRPr>
      </a:lvl6pPr>
      <a:lvl7pPr marL="2742770" algn="l" defTabSz="914257" rtl="0" eaLnBrk="1" latinLnBrk="0" hangingPunct="1">
        <a:defRPr sz="1866" kern="1200">
          <a:solidFill>
            <a:schemeClr val="tx1"/>
          </a:solidFill>
          <a:latin typeface="+mn-lt"/>
          <a:ea typeface="+mn-ea"/>
          <a:cs typeface="+mn-cs"/>
        </a:defRPr>
      </a:lvl7pPr>
      <a:lvl8pPr marL="3199898" algn="l" defTabSz="914257" rtl="0" eaLnBrk="1" latinLnBrk="0" hangingPunct="1">
        <a:defRPr sz="1866" kern="1200">
          <a:solidFill>
            <a:schemeClr val="tx1"/>
          </a:solidFill>
          <a:latin typeface="+mn-lt"/>
          <a:ea typeface="+mn-ea"/>
          <a:cs typeface="+mn-cs"/>
        </a:defRPr>
      </a:lvl8pPr>
      <a:lvl9pPr marL="3657027" algn="l" defTabSz="914257"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Lst>
  <p:transition>
    <p:fade/>
  </p:transition>
  <p:timing>
    <p:tnLst>
      <p:par>
        <p:cTn id="1" dur="indefinite" restart="never" nodeType="tmRoot"/>
      </p:par>
    </p:tnLst>
  </p:timing>
  <p:txStyles>
    <p:titleStyle>
      <a:lvl1pPr algn="l" defTabSz="914218" rtl="0" eaLnBrk="1" latinLnBrk="0" hangingPunct="1">
        <a:lnSpc>
          <a:spcPct val="90000"/>
        </a:lnSpc>
        <a:spcBef>
          <a:spcPct val="0"/>
        </a:spcBef>
        <a:buNone/>
        <a:defRPr lang="en-US" sz="5465" b="0" kern="1200" cap="none" spc="-100" baseline="0" dirty="0" smtClean="0">
          <a:ln w="3175">
            <a:noFill/>
          </a:ln>
          <a:solidFill>
            <a:schemeClr val="tx1">
              <a:alpha val="99000"/>
            </a:schemeClr>
          </a:solidFill>
          <a:effectLst/>
          <a:latin typeface="+mj-lt"/>
          <a:ea typeface="+mn-ea"/>
          <a:cs typeface="Arial" charset="0"/>
        </a:defRPr>
      </a:lvl1pPr>
    </p:titleStyle>
    <p:bodyStyle>
      <a:lvl1pPr marL="339671" marR="0" indent="-339671" algn="l" defTabSz="914218" rtl="0" eaLnBrk="1" fontAlgn="auto" latinLnBrk="0" hangingPunct="1">
        <a:lnSpc>
          <a:spcPct val="90000"/>
        </a:lnSpc>
        <a:spcBef>
          <a:spcPct val="20000"/>
        </a:spcBef>
        <a:spcAft>
          <a:spcPts val="0"/>
        </a:spcAft>
        <a:buClrTx/>
        <a:buSzPct val="90000"/>
        <a:buFont typeface="Arial" pitchFamily="34" charset="0"/>
        <a:buChar char="•"/>
        <a:tabLst/>
        <a:defRPr sz="3599" kern="1200" spc="-71" baseline="0">
          <a:solidFill>
            <a:schemeClr val="tx1">
              <a:alpha val="99000"/>
            </a:schemeClr>
          </a:solidFill>
          <a:latin typeface="+mj-lt"/>
          <a:ea typeface="+mn-ea"/>
          <a:cs typeface="+mn-cs"/>
        </a:defRPr>
      </a:lvl1pPr>
      <a:lvl2pPr marL="572997" marR="0" indent="-233327" algn="l" defTabSz="914218"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387"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798387" algn="l"/>
        </a:tabLst>
        <a:defRPr sz="2399" kern="1200" spc="0" baseline="0">
          <a:solidFill>
            <a:schemeClr val="tx1">
              <a:alpha val="99000"/>
            </a:schemeClr>
          </a:solidFill>
          <a:latin typeface="+mn-lt"/>
          <a:ea typeface="+mn-ea"/>
          <a:cs typeface="+mn-cs"/>
        </a:defRPr>
      </a:lvl3pPr>
      <a:lvl4pPr marL="1030125" marR="0" indent="-231738" algn="l" defTabSz="91421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514" marR="0" indent="-225389" algn="l" defTabSz="914218" rtl="0" eaLnBrk="1" fontAlgn="auto" latinLnBrk="0" hangingPunct="1">
        <a:lnSpc>
          <a:spcPct val="90000"/>
        </a:lnSpc>
        <a:spcBef>
          <a:spcPct val="20000"/>
        </a:spcBef>
        <a:spcAft>
          <a:spcPts val="0"/>
        </a:spcAft>
        <a:buClrTx/>
        <a:buSzPct val="90000"/>
        <a:buFont typeface="Wingdings" pitchFamily="2" charset="2"/>
        <a:buChar char=""/>
        <a:tabLst>
          <a:tab pos="1255514" algn="l"/>
        </a:tabLst>
        <a:defRPr sz="2000" kern="1200" spc="0" baseline="0">
          <a:solidFill>
            <a:schemeClr val="tx1">
              <a:alpha val="99000"/>
            </a:schemeClr>
          </a:solidFill>
          <a:latin typeface="+mn-lt"/>
          <a:ea typeface="+mn-ea"/>
          <a:cs typeface="+mn-cs"/>
        </a:defRPr>
      </a:lvl5pPr>
      <a:lvl6pPr marL="2514102"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866" kern="1200">
          <a:solidFill>
            <a:schemeClr val="tx1"/>
          </a:solidFill>
          <a:latin typeface="+mn-lt"/>
          <a:ea typeface="+mn-ea"/>
          <a:cs typeface="+mn-cs"/>
        </a:defRPr>
      </a:lvl1pPr>
      <a:lvl2pPr marL="457110" algn="l" defTabSz="914218" rtl="0" eaLnBrk="1" latinLnBrk="0" hangingPunct="1">
        <a:defRPr sz="1866" kern="1200">
          <a:solidFill>
            <a:schemeClr val="tx1"/>
          </a:solidFill>
          <a:latin typeface="+mn-lt"/>
          <a:ea typeface="+mn-ea"/>
          <a:cs typeface="+mn-cs"/>
        </a:defRPr>
      </a:lvl2pPr>
      <a:lvl3pPr marL="914218" algn="l" defTabSz="914218" rtl="0" eaLnBrk="1" latinLnBrk="0" hangingPunct="1">
        <a:defRPr sz="1866" kern="1200">
          <a:solidFill>
            <a:schemeClr val="tx1"/>
          </a:solidFill>
          <a:latin typeface="+mn-lt"/>
          <a:ea typeface="+mn-ea"/>
          <a:cs typeface="+mn-cs"/>
        </a:defRPr>
      </a:lvl3pPr>
      <a:lvl4pPr marL="1371328" algn="l" defTabSz="914218" rtl="0" eaLnBrk="1" latinLnBrk="0" hangingPunct="1">
        <a:defRPr sz="1866" kern="1200">
          <a:solidFill>
            <a:schemeClr val="tx1"/>
          </a:solidFill>
          <a:latin typeface="+mn-lt"/>
          <a:ea typeface="+mn-ea"/>
          <a:cs typeface="+mn-cs"/>
        </a:defRPr>
      </a:lvl4pPr>
      <a:lvl5pPr marL="1828437" algn="l" defTabSz="914218" rtl="0" eaLnBrk="1" latinLnBrk="0" hangingPunct="1">
        <a:defRPr sz="1866" kern="1200">
          <a:solidFill>
            <a:schemeClr val="tx1"/>
          </a:solidFill>
          <a:latin typeface="+mn-lt"/>
          <a:ea typeface="+mn-ea"/>
          <a:cs typeface="+mn-cs"/>
        </a:defRPr>
      </a:lvl5pPr>
      <a:lvl6pPr marL="2285546" algn="l" defTabSz="914218" rtl="0" eaLnBrk="1" latinLnBrk="0" hangingPunct="1">
        <a:defRPr sz="1866" kern="1200">
          <a:solidFill>
            <a:schemeClr val="tx1"/>
          </a:solidFill>
          <a:latin typeface="+mn-lt"/>
          <a:ea typeface="+mn-ea"/>
          <a:cs typeface="+mn-cs"/>
        </a:defRPr>
      </a:lvl6pPr>
      <a:lvl7pPr marL="2742655" algn="l" defTabSz="914218" rtl="0" eaLnBrk="1" latinLnBrk="0" hangingPunct="1">
        <a:defRPr sz="1866" kern="1200">
          <a:solidFill>
            <a:schemeClr val="tx1"/>
          </a:solidFill>
          <a:latin typeface="+mn-lt"/>
          <a:ea typeface="+mn-ea"/>
          <a:cs typeface="+mn-cs"/>
        </a:defRPr>
      </a:lvl7pPr>
      <a:lvl8pPr marL="3199765" algn="l" defTabSz="914218" rtl="0" eaLnBrk="1" latinLnBrk="0" hangingPunct="1">
        <a:defRPr sz="1866" kern="1200">
          <a:solidFill>
            <a:schemeClr val="tx1"/>
          </a:solidFill>
          <a:latin typeface="+mn-lt"/>
          <a:ea typeface="+mn-ea"/>
          <a:cs typeface="+mn-cs"/>
        </a:defRPr>
      </a:lvl8pPr>
      <a:lvl9pPr marL="3656874" algn="l" defTabSz="914218"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31989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transition>
    <p:fade/>
  </p:transition>
  <p:timing>
    <p:tnLst>
      <p:par>
        <p:cTn id="1" dur="indefinite" restart="never" nodeType="tmRoot"/>
      </p:par>
    </p:tnLst>
  </p:timing>
  <p:txStyles>
    <p:titleStyle>
      <a:lvl1pPr algn="l" defTabSz="914134" rtl="0" eaLnBrk="1" latinLnBrk="0" hangingPunct="1">
        <a:lnSpc>
          <a:spcPct val="90000"/>
        </a:lnSpc>
        <a:spcBef>
          <a:spcPct val="0"/>
        </a:spcBef>
        <a:buNone/>
        <a:defRPr lang="en-US" sz="5399"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60" indent="-460260" algn="l" defTabSz="914134"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49" indent="-395189" algn="l" defTabSz="914134"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73" indent="-403125" algn="l" defTabSz="914134"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561" indent="-345988"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28" indent="-336467" algn="l" defTabSz="91413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7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8"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5"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4"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800" kern="1200">
          <a:solidFill>
            <a:schemeClr val="tx1"/>
          </a:solidFill>
          <a:latin typeface="+mn-lt"/>
          <a:ea typeface="+mn-ea"/>
          <a:cs typeface="+mn-cs"/>
        </a:defRPr>
      </a:lvl1pPr>
      <a:lvl2pPr marL="457068" algn="l" defTabSz="914134" rtl="0" eaLnBrk="1" latinLnBrk="0" hangingPunct="1">
        <a:defRPr sz="1800" kern="1200">
          <a:solidFill>
            <a:schemeClr val="tx1"/>
          </a:solidFill>
          <a:latin typeface="+mn-lt"/>
          <a:ea typeface="+mn-ea"/>
          <a:cs typeface="+mn-cs"/>
        </a:defRPr>
      </a:lvl2pPr>
      <a:lvl3pPr marL="914134" algn="l" defTabSz="914134" rtl="0" eaLnBrk="1" latinLnBrk="0" hangingPunct="1">
        <a:defRPr sz="1800" kern="1200">
          <a:solidFill>
            <a:schemeClr val="tx1"/>
          </a:solidFill>
          <a:latin typeface="+mn-lt"/>
          <a:ea typeface="+mn-ea"/>
          <a:cs typeface="+mn-cs"/>
        </a:defRPr>
      </a:lvl3pPr>
      <a:lvl4pPr marL="1371202" algn="l" defTabSz="914134" rtl="0" eaLnBrk="1" latinLnBrk="0" hangingPunct="1">
        <a:defRPr sz="1800" kern="1200">
          <a:solidFill>
            <a:schemeClr val="tx1"/>
          </a:solidFill>
          <a:latin typeface="+mn-lt"/>
          <a:ea typeface="+mn-ea"/>
          <a:cs typeface="+mn-cs"/>
        </a:defRPr>
      </a:lvl4pPr>
      <a:lvl5pPr marL="1828269" algn="l" defTabSz="914134" rtl="0" eaLnBrk="1" latinLnBrk="0" hangingPunct="1">
        <a:defRPr sz="1800" kern="1200">
          <a:solidFill>
            <a:schemeClr val="tx1"/>
          </a:solidFill>
          <a:latin typeface="+mn-lt"/>
          <a:ea typeface="+mn-ea"/>
          <a:cs typeface="+mn-cs"/>
        </a:defRPr>
      </a:lvl5pPr>
      <a:lvl6pPr marL="2285338" algn="l" defTabSz="914134" rtl="0" eaLnBrk="1" latinLnBrk="0" hangingPunct="1">
        <a:defRPr sz="1800" kern="1200">
          <a:solidFill>
            <a:schemeClr val="tx1"/>
          </a:solidFill>
          <a:latin typeface="+mn-lt"/>
          <a:ea typeface="+mn-ea"/>
          <a:cs typeface="+mn-cs"/>
        </a:defRPr>
      </a:lvl6pPr>
      <a:lvl7pPr marL="2742405" algn="l" defTabSz="914134" rtl="0" eaLnBrk="1" latinLnBrk="0" hangingPunct="1">
        <a:defRPr sz="1800" kern="1200">
          <a:solidFill>
            <a:schemeClr val="tx1"/>
          </a:solidFill>
          <a:latin typeface="+mn-lt"/>
          <a:ea typeface="+mn-ea"/>
          <a:cs typeface="+mn-cs"/>
        </a:defRPr>
      </a:lvl7pPr>
      <a:lvl8pPr marL="3199472" algn="l" defTabSz="914134" rtl="0" eaLnBrk="1" latinLnBrk="0" hangingPunct="1">
        <a:defRPr sz="1800" kern="1200">
          <a:solidFill>
            <a:schemeClr val="tx1"/>
          </a:solidFill>
          <a:latin typeface="+mn-lt"/>
          <a:ea typeface="+mn-ea"/>
          <a:cs typeface="+mn-cs"/>
        </a:defRPr>
      </a:lvl8pPr>
      <a:lvl9pPr marL="3656540" algn="l" defTabSz="9141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9.wdp"/><Relationship Id="rId2" Type="http://schemas.openxmlformats.org/officeDocument/2006/relationships/notesSlide" Target="../notesSlides/notesSlide9.xml"/><Relationship Id="rId1" Type="http://schemas.openxmlformats.org/officeDocument/2006/relationships/slideLayout" Target="../slideLayouts/slideLayout236.xml"/><Relationship Id="rId6" Type="http://schemas.openxmlformats.org/officeDocument/2006/relationships/image" Target="../media/image76.png"/><Relationship Id="rId5" Type="http://schemas.microsoft.com/office/2007/relationships/hdphoto" Target="../media/hdphoto18.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13.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20.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7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11.xml"/><Relationship Id="rId5" Type="http://schemas.openxmlformats.org/officeDocument/2006/relationships/tags" Target="../tags/tag4.xml"/><Relationship Id="rId15" Type="http://schemas.openxmlformats.org/officeDocument/2006/relationships/image" Target="../media/image77.emf"/><Relationship Id="rId10" Type="http://schemas.openxmlformats.org/officeDocument/2006/relationships/slideLayout" Target="../slideLayouts/slideLayout23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microsoft.com/office/2007/relationships/hdphoto" Target="../media/hdphoto20.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77.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microsoft.com/office/2007/relationships/hdphoto" Target="../media/hdphoto21.wdp"/><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2.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2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8.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2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19.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236.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36.xml"/><Relationship Id="rId5" Type="http://schemas.openxmlformats.org/officeDocument/2006/relationships/image" Target="../media/image62.emf"/><Relationship Id="rId4" Type="http://schemas.microsoft.com/office/2007/relationships/hdphoto" Target="../media/hdphoto2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0.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1.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36.xml"/><Relationship Id="rId1" Type="http://schemas.openxmlformats.org/officeDocument/2006/relationships/tags" Target="../tags/tag52.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1.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8.xml"/><Relationship Id="rId1" Type="http://schemas.openxmlformats.org/officeDocument/2006/relationships/slideLayout" Target="../slideLayouts/slideLayout236.xml"/><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6.xml"/><Relationship Id="rId1" Type="http://schemas.openxmlformats.org/officeDocument/2006/relationships/tags" Target="../tags/tag53.xml"/><Relationship Id="rId5" Type="http://schemas.openxmlformats.org/officeDocument/2006/relationships/image" Target="../media/image62.emf"/><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0.xml"/><Relationship Id="rId1" Type="http://schemas.openxmlformats.org/officeDocument/2006/relationships/slideLayout" Target="../slideLayouts/slideLayout236.xml"/><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77.emf"/><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oleObject" Target="../embeddings/oleObject3.bin"/><Relationship Id="rId2" Type="http://schemas.openxmlformats.org/officeDocument/2006/relationships/tags" Target="../tags/tag54.xml"/><Relationship Id="rId16" Type="http://schemas.openxmlformats.org/officeDocument/2006/relationships/notesSlide" Target="../notesSlides/notesSlide31.xml"/><Relationship Id="rId1" Type="http://schemas.openxmlformats.org/officeDocument/2006/relationships/vmlDrawing" Target="../drawings/vmlDrawing3.v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236.xml"/><Relationship Id="rId10" Type="http://schemas.openxmlformats.org/officeDocument/2006/relationships/tags" Target="../tags/tag62.xml"/><Relationship Id="rId19" Type="http://schemas.openxmlformats.org/officeDocument/2006/relationships/image" Target="../media/image88.wmf"/><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6.xml"/><Relationship Id="rId1" Type="http://schemas.openxmlformats.org/officeDocument/2006/relationships/tags" Target="../tags/tag67.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3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1.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36.xml"/><Relationship Id="rId6" Type="http://schemas.microsoft.com/office/2007/relationships/hdphoto" Target="../media/hdphoto23.wdp"/><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23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upport.microsoft.com/kb/2721672"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36.xml"/><Relationship Id="rId6" Type="http://schemas.openxmlformats.org/officeDocument/2006/relationships/image" Target="../media/image73.png"/><Relationship Id="rId5" Type="http://schemas.openxmlformats.org/officeDocument/2006/relationships/image" Target="../media/image64.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3" y="2075840"/>
            <a:ext cx="10914582" cy="1801436"/>
          </a:xfrm>
        </p:spPr>
        <p:txBody>
          <a:bodyPr/>
          <a:lstStyle/>
          <a:p>
            <a:r>
              <a:rPr lang="en-US" dirty="0" smtClean="0"/>
              <a:t>Windows Azure Virtual Machines</a:t>
            </a:r>
            <a:endParaRPr lang="en-US" dirty="0"/>
          </a:p>
        </p:txBody>
      </p:sp>
    </p:spTree>
    <p:extLst>
      <p:ext uri="{BB962C8B-B14F-4D97-AF65-F5344CB8AC3E}">
        <p14:creationId xmlns:p14="http://schemas.microsoft.com/office/powerpoint/2010/main" val="37366647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932307" y="6217432"/>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2982512731"/>
              </p:ext>
            </p:extLst>
          </p:nvPr>
        </p:nvGraphicFramePr>
        <p:xfrm>
          <a:off x="585215" y="1042419"/>
          <a:ext cx="11336761" cy="5287992"/>
        </p:xfrm>
        <a:graphic>
          <a:graphicData uri="http://schemas.openxmlformats.org/drawingml/2006/table">
            <a:tbl>
              <a:tblPr firstRow="1" bandRow="1">
                <a:tableStyleId>{B301B821-A1FF-4177-AEE7-76D212191A09}</a:tableStyleId>
              </a:tblPr>
              <a:tblGrid>
                <a:gridCol w="2266524"/>
                <a:gridCol w="1991792"/>
                <a:gridCol w="1738010"/>
                <a:gridCol w="2262745"/>
                <a:gridCol w="1342130"/>
                <a:gridCol w="1735560"/>
              </a:tblGrid>
              <a:tr h="700016">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en-US" sz="2500" b="1" dirty="0" smtClean="0">
                          <a:solidFill>
                            <a:schemeClr val="bg1">
                              <a:alpha val="99000"/>
                            </a:schemeClr>
                          </a:solidFill>
                        </a:rPr>
                        <a:t>IOPS</a:t>
                      </a:r>
                      <a:endParaRPr lang="en-US" sz="2500" b="1" dirty="0" smtClean="0">
                        <a:solidFill>
                          <a:schemeClr val="bg1">
                            <a:alpha val="99000"/>
                          </a:schemeClr>
                        </a:solidFill>
                      </a:endParaRPr>
                    </a:p>
                  </a:txBody>
                  <a:tcPr marL="121888" marR="121888" marT="60944" marB="60944" anchor="ctr"/>
                </a:tc>
              </a:tr>
              <a:tr h="398274">
                <a:tc>
                  <a:txBody>
                    <a:bodyPr/>
                    <a:lstStyle/>
                    <a:p>
                      <a:r>
                        <a:rPr lang="en-US" sz="2500" dirty="0" smtClean="0"/>
                        <a:t>Extra </a:t>
                      </a:r>
                      <a:r>
                        <a:rPr lang="en-US" sz="2500" dirty="0" smtClean="0"/>
                        <a:t>Small(</a:t>
                      </a:r>
                      <a:r>
                        <a:rPr lang="en-US" altLang="zh-CN" sz="2500" dirty="0" smtClean="0"/>
                        <a:t>A0)</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kern="1200" dirty="0" smtClean="0">
                          <a:solidFill>
                            <a:schemeClr val="dk1"/>
                          </a:solidFill>
                          <a:latin typeface="+mn-lt"/>
                          <a:ea typeface="+mn-ea"/>
                          <a:cs typeface="+mn-cs"/>
                        </a:rPr>
                        <a:t>1 </a:t>
                      </a:r>
                      <a:r>
                        <a:rPr lang="en-US" altLang="zh-CN" sz="2500" kern="1200" dirty="0" smtClean="0">
                          <a:solidFill>
                            <a:schemeClr val="dk1"/>
                          </a:solidFill>
                          <a:latin typeface="+mn-lt"/>
                          <a:ea typeface="+mn-ea"/>
                          <a:cs typeface="+mn-cs"/>
                        </a:rPr>
                        <a:t>X 500</a:t>
                      </a:r>
                      <a:endParaRPr lang="en-US" sz="2500" kern="1200" dirty="0">
                        <a:solidFill>
                          <a:schemeClr val="dk1"/>
                        </a:solidFill>
                        <a:latin typeface="+mn-lt"/>
                        <a:ea typeface="+mn-ea"/>
                        <a:cs typeface="+mn-cs"/>
                      </a:endParaRPr>
                    </a:p>
                  </a:txBody>
                  <a:tcPr marL="121888" marR="121888" marT="60944" marB="60944" anchor="ctr"/>
                </a:tc>
              </a:tr>
              <a:tr h="398274">
                <a:tc>
                  <a:txBody>
                    <a:bodyPr/>
                    <a:lstStyle/>
                    <a:p>
                      <a:r>
                        <a:rPr lang="en-US" sz="2500" dirty="0" smtClean="0"/>
                        <a:t>Small(A1)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2 X 500</a:t>
                      </a:r>
                      <a:endParaRPr lang="en-US" altLang="zh-CN" sz="2500" kern="1200" dirty="0">
                        <a:solidFill>
                          <a:schemeClr val="dk1"/>
                        </a:solidFill>
                        <a:latin typeface="+mn-lt"/>
                        <a:ea typeface="+mn-ea"/>
                        <a:cs typeface="+mn-cs"/>
                      </a:endParaRPr>
                    </a:p>
                  </a:txBody>
                  <a:tcPr marL="121888" marR="121888" marT="60944" marB="60944" anchor="ctr"/>
                </a:tc>
              </a:tr>
              <a:tr h="398274">
                <a:tc>
                  <a:txBody>
                    <a:bodyPr/>
                    <a:lstStyle/>
                    <a:p>
                      <a:r>
                        <a:rPr lang="en-US" sz="2500" dirty="0" smtClean="0"/>
                        <a:t>Medium(A2)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4 X 500</a:t>
                      </a:r>
                      <a:endParaRPr lang="en-US" altLang="zh-CN" sz="2500" kern="1200" dirty="0">
                        <a:solidFill>
                          <a:schemeClr val="dk1"/>
                        </a:solidFill>
                        <a:latin typeface="+mn-lt"/>
                        <a:ea typeface="+mn-ea"/>
                        <a:cs typeface="+mn-cs"/>
                      </a:endParaRPr>
                    </a:p>
                  </a:txBody>
                  <a:tcPr marL="121888" marR="121888" marT="60944" marB="60944" anchor="ctr"/>
                </a:tc>
              </a:tr>
              <a:tr h="398274">
                <a:tc>
                  <a:txBody>
                    <a:bodyPr/>
                    <a:lstStyle/>
                    <a:p>
                      <a:r>
                        <a:rPr lang="en-US" sz="2500" dirty="0" smtClean="0"/>
                        <a:t>Large(A3)</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8 X 500</a:t>
                      </a:r>
                      <a:endParaRPr lang="en-US" altLang="zh-CN" sz="2500" kern="1200" dirty="0">
                        <a:solidFill>
                          <a:schemeClr val="dk1"/>
                        </a:solidFill>
                        <a:latin typeface="+mn-lt"/>
                        <a:ea typeface="+mn-ea"/>
                        <a:cs typeface="+mn-cs"/>
                      </a:endParaRPr>
                    </a:p>
                  </a:txBody>
                  <a:tcPr marL="121888" marR="121888" marT="60944" marB="60944" anchor="ctr"/>
                </a:tc>
              </a:tr>
              <a:tr h="700016">
                <a:tc>
                  <a:txBody>
                    <a:bodyPr/>
                    <a:lstStyle/>
                    <a:p>
                      <a:r>
                        <a:rPr lang="en-US" sz="2500" dirty="0" smtClean="0"/>
                        <a:t>Extra </a:t>
                      </a:r>
                      <a:r>
                        <a:rPr lang="en-US" sz="2500" dirty="0" smtClean="0"/>
                        <a:t>Large(A4)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16 X 500</a:t>
                      </a:r>
                      <a:endParaRPr lang="en-US" altLang="zh-CN" sz="2500" kern="1200" dirty="0">
                        <a:solidFill>
                          <a:schemeClr val="dk1"/>
                        </a:solidFill>
                        <a:latin typeface="+mn-lt"/>
                        <a:ea typeface="+mn-ea"/>
                        <a:cs typeface="+mn-cs"/>
                      </a:endParaRPr>
                    </a:p>
                  </a:txBody>
                  <a:tcPr marL="121888" marR="121888" marT="60944" marB="60944" anchor="ctr"/>
                </a:tc>
              </a:tr>
              <a:tr h="398274">
                <a:tc>
                  <a:txBody>
                    <a:bodyPr/>
                    <a:lstStyle/>
                    <a:p>
                      <a:r>
                        <a:rPr lang="en-US" altLang="zh-CN" sz="2500" kern="1200" dirty="0" smtClean="0">
                          <a:solidFill>
                            <a:schemeClr val="dk1"/>
                          </a:solidFill>
                          <a:latin typeface="+mn-lt"/>
                          <a:ea typeface="+mn-ea"/>
                          <a:cs typeface="+mn-cs"/>
                        </a:rPr>
                        <a:t>A5</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2</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14GB</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200</a:t>
                      </a:r>
                      <a:r>
                        <a:rPr lang="zh-CN" altLang="en-US" sz="2500" kern="1200" baseline="0" dirty="0" smtClean="0">
                          <a:solidFill>
                            <a:schemeClr val="dk1"/>
                          </a:solidFill>
                          <a:latin typeface="+mn-lt"/>
                          <a:ea typeface="+mn-ea"/>
                          <a:cs typeface="+mn-cs"/>
                        </a:rPr>
                        <a:t> </a:t>
                      </a:r>
                      <a:r>
                        <a:rPr lang="en-US" altLang="zh-CN" sz="2500" kern="1200" baseline="0" dirty="0" smtClean="0">
                          <a:solidFill>
                            <a:schemeClr val="dk1"/>
                          </a:solidFill>
                          <a:latin typeface="+mn-lt"/>
                          <a:ea typeface="+mn-ea"/>
                          <a:cs typeface="+mn-cs"/>
                        </a:rPr>
                        <a:t>(Mbps)</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4</a:t>
                      </a:r>
                      <a:endParaRPr lang="en-US" sz="2500" kern="1200" dirty="0">
                        <a:solidFill>
                          <a:schemeClr val="dk1"/>
                        </a:solidFill>
                        <a:latin typeface="+mn-lt"/>
                        <a:ea typeface="+mn-ea"/>
                        <a:cs typeface="+mn-cs"/>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4 X 500</a:t>
                      </a:r>
                      <a:endParaRPr lang="en-US" altLang="zh-CN" sz="2500" kern="1200" dirty="0">
                        <a:solidFill>
                          <a:schemeClr val="dk1"/>
                        </a:solidFill>
                        <a:latin typeface="+mn-lt"/>
                        <a:ea typeface="+mn-ea"/>
                        <a:cs typeface="+mn-cs"/>
                      </a:endParaRPr>
                    </a:p>
                  </a:txBody>
                  <a:tcPr marL="121888" marR="121888" marT="60944" marB="60944" anchor="ctr"/>
                </a:tc>
              </a:tr>
              <a:tr h="398274">
                <a:tc>
                  <a:txBody>
                    <a:bodyPr/>
                    <a:lstStyle/>
                    <a:p>
                      <a:r>
                        <a:rPr lang="en-US" altLang="zh-CN" sz="2500" kern="1200" dirty="0" smtClean="0">
                          <a:solidFill>
                            <a:schemeClr val="dk1"/>
                          </a:solidFill>
                          <a:latin typeface="+mn-lt"/>
                          <a:ea typeface="+mn-ea"/>
                          <a:cs typeface="+mn-cs"/>
                        </a:rPr>
                        <a:t>A6</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4</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28GB</a:t>
                      </a:r>
                      <a:endParaRPr lang="en-US" sz="2500" kern="1200" dirty="0">
                        <a:solidFill>
                          <a:schemeClr val="dk1"/>
                        </a:solidFill>
                        <a:latin typeface="+mn-lt"/>
                        <a:ea typeface="+mn-ea"/>
                        <a:cs typeface="+mn-cs"/>
                      </a:endParaRPr>
                    </a:p>
                  </a:txBody>
                  <a:tcPr marL="121888" marR="121888" marT="60944" marB="60944" anchor="ctr"/>
                </a:tc>
                <a:tc>
                  <a:txBody>
                    <a:bodyPr/>
                    <a:lstStyle/>
                    <a:p>
                      <a:pPr marL="0" marR="0" indent="0" algn="l" defTabSz="914064" rtl="0" eaLnBrk="1" fontAlgn="auto" latinLnBrk="0" hangingPunct="1">
                        <a:lnSpc>
                          <a:spcPct val="100000"/>
                        </a:lnSpc>
                        <a:spcBef>
                          <a:spcPts val="0"/>
                        </a:spcBef>
                        <a:spcAft>
                          <a:spcPts val="0"/>
                        </a:spcAft>
                        <a:buClrTx/>
                        <a:buSzTx/>
                        <a:buFontTx/>
                        <a:buNone/>
                        <a:tabLst/>
                        <a:defRPr/>
                      </a:pPr>
                      <a:r>
                        <a:rPr lang="en-US" sz="2500" kern="1200" dirty="0" smtClean="0">
                          <a:solidFill>
                            <a:schemeClr val="dk1"/>
                          </a:solidFill>
                          <a:latin typeface="+mn-lt"/>
                          <a:ea typeface="+mn-ea"/>
                          <a:cs typeface="+mn-cs"/>
                        </a:rPr>
                        <a:t>400</a:t>
                      </a:r>
                      <a:r>
                        <a:rPr lang="en-US" sz="2500" kern="1200" baseline="0" dirty="0" smtClean="0">
                          <a:solidFill>
                            <a:schemeClr val="dk1"/>
                          </a:solidFill>
                          <a:latin typeface="+mn-lt"/>
                          <a:ea typeface="+mn-ea"/>
                          <a:cs typeface="+mn-cs"/>
                        </a:rPr>
                        <a:t> </a:t>
                      </a:r>
                      <a:r>
                        <a:rPr lang="en-US" altLang="zh-CN" sz="2500" kern="1200" baseline="0" dirty="0" smtClean="0">
                          <a:solidFill>
                            <a:schemeClr val="dk1"/>
                          </a:solidFill>
                          <a:latin typeface="+mn-lt"/>
                          <a:ea typeface="+mn-ea"/>
                          <a:cs typeface="+mn-cs"/>
                        </a:rPr>
                        <a:t>(Mbps)</a:t>
                      </a:r>
                      <a:endParaRPr lang="en-US" altLang="zh-CN" sz="2500" kern="1200" dirty="0" smtClean="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8</a:t>
                      </a:r>
                      <a:endParaRPr lang="en-US" sz="2500" kern="1200" dirty="0">
                        <a:solidFill>
                          <a:schemeClr val="dk1"/>
                        </a:solidFill>
                        <a:latin typeface="+mn-lt"/>
                        <a:ea typeface="+mn-ea"/>
                        <a:cs typeface="+mn-cs"/>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8 X 500</a:t>
                      </a:r>
                      <a:endParaRPr lang="en-US" altLang="zh-CN" sz="2500" kern="1200" dirty="0">
                        <a:solidFill>
                          <a:schemeClr val="dk1"/>
                        </a:solidFill>
                        <a:latin typeface="+mn-lt"/>
                        <a:ea typeface="+mn-ea"/>
                        <a:cs typeface="+mn-cs"/>
                      </a:endParaRPr>
                    </a:p>
                  </a:txBody>
                  <a:tcPr marL="121888" marR="121888" marT="60944" marB="60944" anchor="ctr"/>
                </a:tc>
              </a:tr>
              <a:tr h="398274">
                <a:tc>
                  <a:txBody>
                    <a:bodyPr/>
                    <a:lstStyle/>
                    <a:p>
                      <a:r>
                        <a:rPr lang="en-US" altLang="zh-CN" sz="2500" kern="1200" dirty="0" smtClean="0">
                          <a:solidFill>
                            <a:schemeClr val="dk1"/>
                          </a:solidFill>
                          <a:latin typeface="+mn-lt"/>
                          <a:ea typeface="+mn-ea"/>
                          <a:cs typeface="+mn-cs"/>
                        </a:rPr>
                        <a:t>A7</a:t>
                      </a:r>
                      <a:endParaRPr lang="en-US" sz="2500" kern="1200" dirty="0">
                        <a:solidFill>
                          <a:schemeClr val="dk1"/>
                        </a:solidFill>
                        <a:latin typeface="+mn-lt"/>
                        <a:ea typeface="+mn-ea"/>
                        <a:cs typeface="+mn-cs"/>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8</a:t>
                      </a:r>
                      <a:endParaRPr lang="en-US" sz="2500" kern="1200" dirty="0">
                        <a:solidFill>
                          <a:schemeClr val="dk1"/>
                        </a:solidFill>
                        <a:latin typeface="+mn-lt"/>
                        <a:ea typeface="+mn-ea"/>
                        <a:cs typeface="+mn-cs"/>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56GB</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800 (Mbps)</a:t>
                      </a:r>
                      <a:endParaRPr lang="en-US" sz="2500" kern="1200" dirty="0">
                        <a:solidFill>
                          <a:schemeClr val="dk1"/>
                        </a:solidFill>
                        <a:latin typeface="+mn-lt"/>
                        <a:ea typeface="+mn-ea"/>
                        <a:cs typeface="+mn-cs"/>
                      </a:endParaRPr>
                    </a:p>
                  </a:txBody>
                  <a:tcPr marL="121888" marR="121888" marT="60944" marB="60944" anchor="ctr"/>
                </a:tc>
                <a:tc>
                  <a:txBody>
                    <a:bodyPr/>
                    <a:lstStyle/>
                    <a:p>
                      <a:r>
                        <a:rPr lang="en-US" sz="2500" kern="1200" dirty="0" smtClean="0">
                          <a:solidFill>
                            <a:schemeClr val="dk1"/>
                          </a:solidFill>
                          <a:latin typeface="+mn-lt"/>
                          <a:ea typeface="+mn-ea"/>
                          <a:cs typeface="+mn-cs"/>
                        </a:rPr>
                        <a:t>16</a:t>
                      </a:r>
                      <a:endParaRPr lang="en-US" sz="2500" kern="1200" dirty="0">
                        <a:solidFill>
                          <a:schemeClr val="dk1"/>
                        </a:solidFill>
                        <a:latin typeface="+mn-lt"/>
                        <a:ea typeface="+mn-ea"/>
                        <a:cs typeface="+mn-cs"/>
                      </a:endParaRPr>
                    </a:p>
                  </a:txBody>
                  <a:tcPr marL="121888" marR="121888" marT="60944" marB="60944" anchor="ctr"/>
                </a:tc>
                <a:tc>
                  <a:txBody>
                    <a:bodyPr/>
                    <a:lstStyle/>
                    <a:p>
                      <a:r>
                        <a:rPr lang="en-US" altLang="zh-CN" sz="2500" kern="1200" dirty="0" smtClean="0">
                          <a:solidFill>
                            <a:schemeClr val="dk1"/>
                          </a:solidFill>
                          <a:latin typeface="+mn-lt"/>
                          <a:ea typeface="+mn-ea"/>
                          <a:cs typeface="+mn-cs"/>
                        </a:rPr>
                        <a:t>16 X 500</a:t>
                      </a:r>
                      <a:endParaRPr lang="en-US" altLang="zh-CN" sz="2500" kern="1200" dirty="0">
                        <a:solidFill>
                          <a:schemeClr val="dk1"/>
                        </a:solidFill>
                        <a:latin typeface="+mn-lt"/>
                        <a:ea typeface="+mn-ea"/>
                        <a:cs typeface="+mn-cs"/>
                      </a:endParaRPr>
                    </a:p>
                  </a:txBody>
                  <a:tcPr marL="121888" marR="121888" marT="60944" marB="60944" anchor="ct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8638"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Linux Offering</a:t>
            </a:r>
            <a:endParaRPr lang="en-US" sz="5400" dirty="0"/>
          </a:p>
        </p:txBody>
      </p:sp>
      <p:sp>
        <p:nvSpPr>
          <p:cNvPr id="13" name="Freeform 84"/>
          <p:cNvSpPr>
            <a:spLocks noEditPoints="1"/>
          </p:cNvSpPr>
          <p:nvPr/>
        </p:nvSpPr>
        <p:spPr bwMode="black">
          <a:xfrm>
            <a:off x="10152544" y="4786684"/>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3836"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8151"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2773"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3835" y="4786686"/>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8150" y="4788161"/>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6158" y="4760640"/>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7395" y="4760641"/>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7396"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331552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389596250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634" y="1959616"/>
            <a:ext cx="3004923" cy="3342453"/>
          </a:xfrm>
          <a:prstGeom prst="rect">
            <a:avLst/>
          </a:prstGeom>
          <a:noFill/>
        </p:spPr>
        <p:txBody>
          <a:bodyPr wrap="square" lIns="182880" tIns="146304" rIns="182880" bIns="146304" rtlCol="0">
            <a:spAutoFit/>
          </a:bodyPr>
          <a:lstStyle/>
          <a:p>
            <a:pPr defTabSz="1218987">
              <a:spcBef>
                <a:spcPts val="600"/>
              </a:spcBef>
            </a:pPr>
            <a:r>
              <a:rPr lang="en-US" dirty="0" smtClean="0">
                <a:solidFill>
                  <a:srgbClr val="00188F"/>
                </a:solidFill>
              </a:rPr>
              <a:t>Cloud Service is a…</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dirty="0" smtClean="0">
                <a:gradFill>
                  <a:gsLst>
                    <a:gs pos="2917">
                      <a:srgbClr val="505050"/>
                    </a:gs>
                    <a:gs pos="30000">
                      <a:srgbClr val="505050"/>
                    </a:gs>
                  </a:gsLst>
                  <a:lin ang="5400000" scaled="0"/>
                </a:gradFill>
              </a:rPr>
              <a:t>Service Model</a:t>
            </a:r>
          </a:p>
          <a:p>
            <a:pPr defTabSz="1218987">
              <a:spcBef>
                <a:spcPts val="600"/>
              </a:spcBef>
            </a:pPr>
            <a:r>
              <a:rPr lang="en-US" dirty="0">
                <a:gradFill>
                  <a:gsLst>
                    <a:gs pos="2917">
                      <a:srgbClr val="505050"/>
                    </a:gs>
                    <a:gs pos="30000">
                      <a:srgbClr val="505050"/>
                    </a:gs>
                  </a:gsLst>
                  <a:lin ang="5400000" scaled="0"/>
                </a:gradFill>
              </a:rPr>
              <a:t>	</a:t>
            </a:r>
            <a:r>
              <a:rPr lang="en-US" dirty="0" smtClean="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2334598"/>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2067"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Roles, and Instances</a:t>
            </a:r>
            <a:br>
              <a:rPr lang="en-US" sz="5400" dirty="0" smtClean="0"/>
            </a:br>
            <a:endParaRPr lang="en-US" sz="4000" dirty="0">
              <a:solidFill>
                <a:schemeClr val="tx2">
                  <a:alpha val="99000"/>
                </a:schemeClr>
              </a:solidFill>
            </a:endParaRPr>
          </a:p>
        </p:txBody>
      </p:sp>
      <p:sp>
        <p:nvSpPr>
          <p:cNvPr id="11" name="TextBox 10"/>
          <p:cNvSpPr txBox="1"/>
          <p:nvPr/>
        </p:nvSpPr>
        <p:spPr>
          <a:xfrm rot="16200000">
            <a:off x="11098865"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39513" y="2851592"/>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4060"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39513"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1510" y="1371496"/>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2365967"/>
            <a:ext cx="1256575" cy="1256575"/>
          </a:xfrm>
          <a:prstGeom prst="rect">
            <a:avLst/>
          </a:prstGeom>
        </p:spPr>
      </p:pic>
      <p:sp>
        <p:nvSpPr>
          <p:cNvPr id="35" name="Rectangle 34"/>
          <p:cNvSpPr/>
          <p:nvPr>
            <p:custDataLst>
              <p:tags r:id="rId4"/>
            </p:custDataLst>
          </p:nvPr>
        </p:nvSpPr>
        <p:spPr bwMode="auto">
          <a:xfrm>
            <a:off x="4034729"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2358210"/>
            <a:ext cx="1256575" cy="1256575"/>
          </a:xfrm>
          <a:prstGeom prst="rect">
            <a:avLst/>
          </a:prstGeom>
        </p:spPr>
      </p:pic>
      <p:sp>
        <p:nvSpPr>
          <p:cNvPr id="37" name="Rectangle 36"/>
          <p:cNvSpPr/>
          <p:nvPr>
            <p:custDataLst>
              <p:tags r:id="rId5"/>
            </p:custDataLst>
          </p:nvPr>
        </p:nvSpPr>
        <p:spPr bwMode="auto">
          <a:xfrm>
            <a:off x="6291758"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sp>
        <p:nvSpPr>
          <p:cNvPr id="39" name="Rectangle 38"/>
          <p:cNvSpPr/>
          <p:nvPr>
            <p:custDataLst>
              <p:tags r:id="rId6"/>
            </p:custDataLst>
          </p:nvPr>
        </p:nvSpPr>
        <p:spPr bwMode="auto">
          <a:xfrm>
            <a:off x="8561987"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sp>
        <p:nvSpPr>
          <p:cNvPr id="4" name="TextBox 3"/>
          <p:cNvSpPr txBox="1"/>
          <p:nvPr/>
        </p:nvSpPr>
        <p:spPr>
          <a:xfrm>
            <a:off x="3851511"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WEB ROLE</a:t>
            </a:r>
          </a:p>
        </p:txBody>
      </p:sp>
      <p:sp>
        <p:nvSpPr>
          <p:cNvPr id="45" name="Rectangle 44"/>
          <p:cNvSpPr/>
          <p:nvPr/>
        </p:nvSpPr>
        <p:spPr bwMode="auto">
          <a:xfrm>
            <a:off x="3851510" y="4224112"/>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19982" y="5218583"/>
            <a:ext cx="1256575" cy="1256575"/>
          </a:xfrm>
          <a:prstGeom prst="rect">
            <a:avLst/>
          </a:prstGeom>
        </p:spPr>
      </p:pic>
      <p:sp>
        <p:nvSpPr>
          <p:cNvPr id="47" name="Rectangle 46"/>
          <p:cNvSpPr/>
          <p:nvPr>
            <p:custDataLst>
              <p:tags r:id="rId7"/>
            </p:custDataLst>
          </p:nvPr>
        </p:nvSpPr>
        <p:spPr bwMode="auto">
          <a:xfrm>
            <a:off x="4034729"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7011" y="5210826"/>
            <a:ext cx="1256575" cy="1256575"/>
          </a:xfrm>
          <a:prstGeom prst="rect">
            <a:avLst/>
          </a:prstGeom>
        </p:spPr>
      </p:pic>
      <p:sp>
        <p:nvSpPr>
          <p:cNvPr id="49" name="Rectangle 48"/>
          <p:cNvSpPr/>
          <p:nvPr>
            <p:custDataLst>
              <p:tags r:id="rId8"/>
            </p:custDataLst>
          </p:nvPr>
        </p:nvSpPr>
        <p:spPr bwMode="auto">
          <a:xfrm>
            <a:off x="6291758"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5</a:t>
            </a:r>
            <a:endParaRPr lang="en-US" sz="3199" cap="all" dirty="0">
              <a:ln>
                <a:solidFill>
                  <a:srgbClr val="FFFFFF">
                    <a:alpha val="0"/>
                  </a:srgbClr>
                </a:solidFill>
              </a:ln>
              <a:solidFill>
                <a:srgbClr val="00188F"/>
              </a:solidFill>
            </a:endParaRP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7240" y="5187214"/>
            <a:ext cx="1256575" cy="1256575"/>
          </a:xfrm>
          <a:prstGeom prst="rect">
            <a:avLst/>
          </a:prstGeom>
        </p:spPr>
      </p:pic>
      <p:sp>
        <p:nvSpPr>
          <p:cNvPr id="51" name="Rectangle 50"/>
          <p:cNvSpPr/>
          <p:nvPr>
            <p:custDataLst>
              <p:tags r:id="rId9"/>
            </p:custDataLst>
          </p:nvPr>
        </p:nvSpPr>
        <p:spPr bwMode="auto">
          <a:xfrm>
            <a:off x="8561987"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a:t>
            </a:r>
            <a:endParaRPr lang="en-US" sz="3199" cap="all" dirty="0">
              <a:ln>
                <a:solidFill>
                  <a:srgbClr val="FFFFFF">
                    <a:alpha val="0"/>
                  </a:srgbClr>
                </a:solidFill>
              </a:ln>
              <a:solidFill>
                <a:srgbClr val="00188F"/>
              </a:solidFill>
            </a:endParaRPr>
          </a:p>
        </p:txBody>
      </p:sp>
      <p:sp>
        <p:nvSpPr>
          <p:cNvPr id="52" name="TextBox 51"/>
          <p:cNvSpPr txBox="1"/>
          <p:nvPr/>
        </p:nvSpPr>
        <p:spPr>
          <a:xfrm>
            <a:off x="3851511"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smtClean="0">
                <a:gradFill>
                  <a:gsLst>
                    <a:gs pos="2917">
                      <a:srgbClr val="505050"/>
                    </a:gs>
                    <a:gs pos="30000">
                      <a:srgbClr val="505050"/>
                    </a:gs>
                  </a:gsLst>
                  <a:lin ang="5400000" scaled="0"/>
                </a:gradFill>
              </a:rPr>
              <a:t>WORKER ROLE</a:t>
            </a:r>
          </a:p>
        </p:txBody>
      </p:sp>
      <p:cxnSp>
        <p:nvCxnSpPr>
          <p:cNvPr id="14" name="Straight Connector 13"/>
          <p:cNvCxnSpPr/>
          <p:nvPr/>
        </p:nvCxnSpPr>
        <p:spPr>
          <a:xfrm>
            <a:off x="9568870" y="3421433"/>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6106" y="3450081"/>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8252" y="3450081"/>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 y="895"/>
          <a:ext cx="158751" cy="158709"/>
        </p:xfrm>
        <a:graphic>
          <a:graphicData uri="http://schemas.openxmlformats.org/presentationml/2006/ole">
            <mc:AlternateContent xmlns:mc="http://schemas.openxmlformats.org/markup-compatibility/2006">
              <mc:Choice xmlns:v="urn:schemas-microsoft-com:vml" Requires="v">
                <p:oleObj spid="_x0000_s309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 y="895"/>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smtClean="0"/>
              <a:t>Cloud Services with Virtual Machines</a:t>
            </a:r>
            <a:r>
              <a:rPr lang="en-US" sz="5400" dirty="0"/>
              <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2004" y="2457624"/>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18523"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5440"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38514" y="2232013"/>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38514" y="1881936"/>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a:t>
            </a:r>
            <a:r>
              <a:rPr lang="en-US" sz="2000" dirty="0" smtClean="0">
                <a:solidFill>
                  <a:srgbClr val="505050"/>
                </a:solidFill>
              </a:rPr>
              <a:t>Service</a:t>
            </a:r>
            <a:endParaRPr lang="en-US" sz="2000" dirty="0">
              <a:solidFill>
                <a:srgbClr val="505050"/>
              </a:solidFill>
            </a:endParaRP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3497" y="2895143"/>
            <a:ext cx="1256575" cy="1256575"/>
          </a:xfrm>
          <a:prstGeom prst="rect">
            <a:avLst/>
          </a:prstGeom>
        </p:spPr>
      </p:pic>
      <p:sp>
        <p:nvSpPr>
          <p:cNvPr id="13" name="Rectangle 12"/>
          <p:cNvSpPr/>
          <p:nvPr>
            <p:custDataLst>
              <p:tags r:id="rId4"/>
            </p:custDataLst>
          </p:nvPr>
        </p:nvSpPr>
        <p:spPr bwMode="auto">
          <a:xfrm>
            <a:off x="4608244"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1</a:t>
            </a:r>
            <a:endParaRPr lang="en-US" sz="3199" cap="all" dirty="0">
              <a:ln>
                <a:solidFill>
                  <a:srgbClr val="FFFFFF">
                    <a:alpha val="0"/>
                  </a:srgbClr>
                </a:solidFill>
              </a:ln>
              <a:solidFill>
                <a:srgbClr val="00188F"/>
              </a:solidFill>
            </a:endParaRP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7134" y="2886842"/>
            <a:ext cx="1256575" cy="1256575"/>
          </a:xfrm>
          <a:prstGeom prst="rect">
            <a:avLst/>
          </a:prstGeom>
        </p:spPr>
      </p:pic>
      <p:sp>
        <p:nvSpPr>
          <p:cNvPr id="20" name="Rectangle 19"/>
          <p:cNvSpPr/>
          <p:nvPr>
            <p:custDataLst>
              <p:tags r:id="rId5"/>
            </p:custDataLst>
          </p:nvPr>
        </p:nvSpPr>
        <p:spPr bwMode="auto">
          <a:xfrm>
            <a:off x="6851881"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2</a:t>
            </a:r>
            <a:endParaRPr lang="en-US" sz="3199" cap="all" dirty="0">
              <a:ln>
                <a:solidFill>
                  <a:srgbClr val="FFFFFF">
                    <a:alpha val="0"/>
                  </a:srgbClr>
                </a:solidFill>
              </a:ln>
              <a:solidFill>
                <a:srgbClr val="00188F"/>
              </a:solidFill>
            </a:endParaRP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9695" y="4896963"/>
            <a:ext cx="1256575" cy="1256575"/>
          </a:xfrm>
          <a:prstGeom prst="rect">
            <a:avLst/>
          </a:prstGeom>
        </p:spPr>
      </p:pic>
      <p:sp>
        <p:nvSpPr>
          <p:cNvPr id="30" name="Rectangle 29"/>
          <p:cNvSpPr/>
          <p:nvPr>
            <p:custDataLst>
              <p:tags r:id="rId6"/>
            </p:custDataLst>
          </p:nvPr>
        </p:nvSpPr>
        <p:spPr bwMode="auto">
          <a:xfrm>
            <a:off x="4614442"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3</a:t>
            </a:r>
            <a:endParaRPr lang="en-US" sz="3199" cap="all" dirty="0">
              <a:ln>
                <a:solidFill>
                  <a:srgbClr val="FFFFFF">
                    <a:alpha val="0"/>
                  </a:srgbClr>
                </a:solidFill>
              </a:ln>
              <a:solidFill>
                <a:srgbClr val="00188F"/>
              </a:solidFill>
            </a:endParaRP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9530" y="4896963"/>
            <a:ext cx="1256575" cy="1256575"/>
          </a:xfrm>
          <a:prstGeom prst="rect">
            <a:avLst/>
          </a:prstGeom>
        </p:spPr>
      </p:pic>
      <p:sp>
        <p:nvSpPr>
          <p:cNvPr id="32" name="Rectangle 31"/>
          <p:cNvSpPr/>
          <p:nvPr>
            <p:custDataLst>
              <p:tags r:id="rId7"/>
            </p:custDataLst>
          </p:nvPr>
        </p:nvSpPr>
        <p:spPr bwMode="auto">
          <a:xfrm>
            <a:off x="6864277"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smtClean="0">
                <a:ln>
                  <a:solidFill>
                    <a:srgbClr val="FFFFFF">
                      <a:alpha val="0"/>
                    </a:srgbClr>
                  </a:solidFill>
                </a:ln>
                <a:solidFill>
                  <a:srgbClr val="00188F"/>
                </a:solidFill>
              </a:rPr>
              <a:t>VM 4</a:t>
            </a:r>
            <a:endParaRPr lang="en-US" sz="3199" cap="all" dirty="0">
              <a:ln>
                <a:solidFill>
                  <a:srgbClr val="FFFFFF">
                    <a:alpha val="0"/>
                  </a:srgbClr>
                </a:solidFill>
              </a:ln>
              <a:solidFill>
                <a:srgbClr val="00188F"/>
              </a:solidFill>
            </a:endParaRPr>
          </a:p>
        </p:txBody>
      </p:sp>
    </p:spTree>
    <p:extLst>
      <p:ext uri="{BB962C8B-B14F-4D97-AF65-F5344CB8AC3E}">
        <p14:creationId xmlns:p14="http://schemas.microsoft.com/office/powerpoint/2010/main" val="300362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Multiple Cloud Services Configuration</a:t>
            </a:r>
            <a:endParaRPr lang="en-US" sz="5400" dirty="0"/>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cxnSp>
        <p:nvCxnSpPr>
          <p:cNvPr id="46" name="Elbow Connector 45"/>
          <p:cNvCxnSpPr/>
          <p:nvPr/>
        </p:nvCxnSpPr>
        <p:spPr>
          <a:xfrm flipH="1">
            <a:off x="4890551" y="3629762"/>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5601682"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1</a:t>
            </a:r>
            <a:endParaRPr lang="en-US" sz="1959" dirty="0"/>
          </a:p>
        </p:txBody>
      </p:sp>
      <p:sp>
        <p:nvSpPr>
          <p:cNvPr id="60" name="TextBox 67"/>
          <p:cNvSpPr txBox="1"/>
          <p:nvPr/>
        </p:nvSpPr>
        <p:spPr>
          <a:xfrm>
            <a:off x="7850704"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a:t>
            </a:r>
            <a:r>
              <a:rPr lang="en-US" sz="1959" dirty="0" smtClean="0"/>
              <a:t>Service 2</a:t>
            </a:r>
            <a:endParaRPr lang="en-US" sz="1959" dirty="0"/>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6" name="Rectangle 75"/>
          <p:cNvSpPr/>
          <p:nvPr/>
        </p:nvSpPr>
        <p:spPr>
          <a:xfrm>
            <a:off x="3114567" y="1913343"/>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smtClean="0">
                <a:solidFill>
                  <a:schemeClr val="tx1"/>
                </a:solidFill>
              </a:rPr>
              <a:t>WEB</a:t>
            </a:r>
            <a:endParaRPr lang="en-US" sz="1959" dirty="0">
              <a:solidFill>
                <a:schemeClr val="tx1"/>
              </a:solidFill>
            </a:endParaRPr>
          </a:p>
        </p:txBody>
      </p:sp>
      <p:sp>
        <p:nvSpPr>
          <p:cNvPr id="81" name="Rectangle 80"/>
          <p:cNvSpPr/>
          <p:nvPr/>
        </p:nvSpPr>
        <p:spPr>
          <a:xfrm>
            <a:off x="5975131"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9" dirty="0" smtClean="0">
              <a:solidFill>
                <a:schemeClr val="tx1"/>
              </a:solidFill>
            </a:endParaRPr>
          </a:p>
          <a:p>
            <a:pPr algn="ctr"/>
            <a:endParaRPr lang="en-US" sz="1959" dirty="0">
              <a:solidFill>
                <a:schemeClr val="tx1"/>
              </a:solidFill>
            </a:endParaRPr>
          </a:p>
          <a:p>
            <a:pPr algn="ctr"/>
            <a:endParaRPr lang="en-US" sz="1959" dirty="0" smtClean="0">
              <a:solidFill>
                <a:schemeClr val="tx1"/>
              </a:solidFill>
            </a:endParaRPr>
          </a:p>
          <a:p>
            <a:pPr algn="ctr"/>
            <a:r>
              <a:rPr lang="en-US" sz="1959" dirty="0" smtClean="0">
                <a:solidFill>
                  <a:schemeClr val="tx1"/>
                </a:solidFill>
              </a:rPr>
              <a:t>SQL</a:t>
            </a:r>
            <a:r>
              <a:rPr lang="en-US" sz="1959" dirty="0">
                <a:solidFill>
                  <a:schemeClr val="tx1"/>
                </a:solidFill>
              </a:rPr>
              <a:t/>
            </a:r>
            <a:br>
              <a:rPr lang="en-US" sz="1959" dirty="0">
                <a:solidFill>
                  <a:schemeClr val="tx1"/>
                </a:solidFill>
              </a:rPr>
            </a:br>
            <a:endParaRPr lang="en-US" sz="1959" dirty="0">
              <a:solidFill>
                <a:schemeClr val="tx1"/>
              </a:solidFill>
            </a:endParaRPr>
          </a:p>
        </p:txBody>
      </p:sp>
      <p:sp>
        <p:nvSpPr>
          <p:cNvPr id="82" name="Rectangle 81"/>
          <p:cNvSpPr/>
          <p:nvPr/>
        </p:nvSpPr>
        <p:spPr>
          <a:xfrm>
            <a:off x="7863769"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smtClean="0">
              <a:solidFill>
                <a:schemeClr val="tx1"/>
              </a:solidFill>
            </a:endParaRPr>
          </a:p>
          <a:p>
            <a:pPr algn="ctr"/>
            <a:endParaRPr lang="en-US" sz="1799" dirty="0">
              <a:solidFill>
                <a:schemeClr val="tx1"/>
              </a:solidFill>
            </a:endParaRPr>
          </a:p>
          <a:p>
            <a:pPr algn="ctr"/>
            <a:endParaRPr lang="en-US" sz="1799" dirty="0" smtClean="0">
              <a:solidFill>
                <a:schemeClr val="tx1"/>
              </a:solidFill>
            </a:endParaRPr>
          </a:p>
          <a:p>
            <a:pPr algn="ctr"/>
            <a:r>
              <a:rPr lang="en-US" sz="1799" dirty="0" smtClean="0">
                <a:solidFill>
                  <a:schemeClr val="tx1"/>
                </a:solidFill>
              </a:rPr>
              <a:t>AD/DC/DNS</a:t>
            </a:r>
            <a:endParaRPr lang="en-US" sz="1959" dirty="0">
              <a:solidFill>
                <a:schemeClr val="tx1"/>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6287" y="4213055"/>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49470" y="4501861"/>
            <a:ext cx="914032" cy="914032"/>
          </a:xfrm>
          <a:prstGeom prst="rect">
            <a:avLst/>
          </a:prstGeom>
          <a:noFill/>
        </p:spPr>
      </p:pic>
      <p:sp>
        <p:nvSpPr>
          <p:cNvPr id="85" name="TextBox 66"/>
          <p:cNvSpPr txBox="1"/>
          <p:nvPr/>
        </p:nvSpPr>
        <p:spPr>
          <a:xfrm>
            <a:off x="10740554" y="5231370"/>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6" y="2729009"/>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7" y="3908301"/>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2733" y="2696469"/>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41" name="Freeform 40"/>
          <p:cNvSpPr>
            <a:spLocks noEditPoints="1"/>
          </p:cNvSpPr>
          <p:nvPr/>
        </p:nvSpPr>
        <p:spPr bwMode="black">
          <a:xfrm>
            <a:off x="10376479"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4" name="Freeform 43"/>
          <p:cNvSpPr>
            <a:spLocks noEditPoints="1"/>
          </p:cNvSpPr>
          <p:nvPr/>
        </p:nvSpPr>
        <p:spPr bwMode="black">
          <a:xfrm>
            <a:off x="11222243"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chemeClr val="bg2">
                  <a:lumMod val="10000"/>
                </a:schemeClr>
              </a:solidFill>
              <a:latin typeface="Segoe Light" pitchFamily="34" charset="0"/>
            </a:endParaRPr>
          </a:p>
        </p:txBody>
      </p:sp>
      <p:sp>
        <p:nvSpPr>
          <p:cNvPr id="4" name="TextBox 3"/>
          <p:cNvSpPr txBox="1"/>
          <p:nvPr/>
        </p:nvSpPr>
        <p:spPr>
          <a:xfrm>
            <a:off x="10426672" y="3074522"/>
            <a:ext cx="1405130" cy="572464"/>
          </a:xfrm>
          <a:prstGeom prst="rect">
            <a:avLst/>
          </a:prstGeom>
          <a:noFill/>
        </p:spPr>
        <p:txBody>
          <a:bodyPr wrap="square" lIns="182880" tIns="146304" rIns="182880" bIns="146304" rtlCol="0">
            <a:spAutoFit/>
          </a:bodyPr>
          <a:lstStyle/>
          <a:p>
            <a:pPr algn="ctr">
              <a:lnSpc>
                <a:spcPct val="90000"/>
              </a:lnSpc>
            </a:pPr>
            <a:r>
              <a:rPr lang="en-US" sz="2000" dirty="0" smtClean="0">
                <a:gradFill>
                  <a:gsLst>
                    <a:gs pos="2917">
                      <a:schemeClr val="tx1"/>
                    </a:gs>
                    <a:gs pos="30000">
                      <a:schemeClr val="tx1"/>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378" y="1948376"/>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9464" y="4215049"/>
            <a:ext cx="748093" cy="748093"/>
          </a:xfrm>
          <a:prstGeom prst="rect">
            <a:avLst/>
          </a:prstGeom>
        </p:spPr>
      </p:pic>
    </p:spTree>
    <p:extLst>
      <p:ext uri="{BB962C8B-B14F-4D97-AF65-F5344CB8AC3E}">
        <p14:creationId xmlns:p14="http://schemas.microsoft.com/office/powerpoint/2010/main" val="1624112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Getting Started with Virtual Machines</a:t>
            </a:r>
            <a:endParaRPr lang="en-US" dirty="0"/>
          </a:p>
        </p:txBody>
      </p:sp>
    </p:spTree>
    <p:extLst>
      <p:ext uri="{BB962C8B-B14F-4D97-AF65-F5344CB8AC3E}">
        <p14:creationId xmlns:p14="http://schemas.microsoft.com/office/powerpoint/2010/main" val="1726395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20707370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Service Level Agreements	</a:t>
            </a:r>
            <a:endParaRPr lang="en-US" sz="5400" dirty="0"/>
          </a:p>
        </p:txBody>
      </p:sp>
      <p:sp>
        <p:nvSpPr>
          <p:cNvPr id="7" name="Rectangle 6"/>
          <p:cNvSpPr/>
          <p:nvPr/>
        </p:nvSpPr>
        <p:spPr bwMode="auto">
          <a:xfrm>
            <a:off x="519112" y="1492209"/>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2447" y="2426768"/>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j-lt"/>
              </a:rPr>
              <a:t>What’s included</a:t>
            </a:r>
          </a:p>
          <a:p>
            <a:pPr lvl="1"/>
            <a:r>
              <a:rPr lang="en-US" sz="2000" dirty="0">
                <a:solidFill>
                  <a:schemeClr val="tx1">
                    <a:alpha val="99000"/>
                  </a:schemeClr>
                </a:solidFill>
              </a:rPr>
              <a:t>Compute Hardware failure (disk, </a:t>
            </a:r>
            <a:r>
              <a:rPr lang="en-US" sz="2000" dirty="0" err="1">
                <a:solidFill>
                  <a:schemeClr val="tx1">
                    <a:alpha val="99000"/>
                  </a:schemeClr>
                </a:solidFill>
              </a:rPr>
              <a:t>cpu</a:t>
            </a:r>
            <a:r>
              <a:rPr lang="en-US" sz="2000" dirty="0">
                <a:solidFill>
                  <a:schemeClr val="tx1">
                    <a:alpha val="99000"/>
                  </a:schemeClr>
                </a:solidFill>
              </a:rPr>
              <a:t>,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872447" y="3885758"/>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872447" y="1492209"/>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j-lt"/>
              </a:rPr>
              <a:t>99.95% for multiple role instances</a:t>
            </a:r>
          </a:p>
          <a:p>
            <a:pPr lvl="1"/>
            <a:r>
              <a:rPr lang="en-US" sz="2000" dirty="0">
                <a:solidFill>
                  <a:schemeClr val="tx1">
                    <a:alpha val="99000"/>
                  </a:schemeClr>
                </a:solidFill>
              </a:rPr>
              <a:t>4.38 </a:t>
            </a:r>
            <a:r>
              <a:rPr lang="en-US" sz="2000" dirty="0" smtClean="0">
                <a:solidFill>
                  <a:schemeClr val="tx1">
                    <a:alpha val="99000"/>
                  </a:schemeClr>
                </a:solidFill>
              </a:rPr>
              <a:t>hours </a:t>
            </a:r>
            <a:r>
              <a:rPr lang="en-US" sz="2000" dirty="0">
                <a:solidFill>
                  <a:schemeClr val="tx1">
                    <a:alpha val="99000"/>
                  </a:schemeClr>
                </a:solidFill>
              </a:rPr>
              <a:t>of downtime per year</a:t>
            </a:r>
          </a:p>
        </p:txBody>
      </p:sp>
      <p:sp>
        <p:nvSpPr>
          <p:cNvPr id="10" name="Rectangle 9"/>
          <p:cNvSpPr/>
          <p:nvPr>
            <p:custDataLst>
              <p:tags r:id="rId1"/>
            </p:custDataLst>
          </p:nvPr>
        </p:nvSpPr>
        <p:spPr bwMode="auto">
          <a:xfrm>
            <a:off x="269170" y="2003928"/>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79646" y="2426768"/>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2</a:t>
            </a:r>
            <a:endParaRPr lang="en-US" sz="1600" b="1" dirty="0">
              <a:ln>
                <a:solidFill>
                  <a:srgbClr val="FFFFFF">
                    <a:alpha val="0"/>
                  </a:srgbClr>
                </a:solidFill>
              </a:ln>
              <a:solidFill>
                <a:schemeClr val="tx2"/>
              </a:solidFill>
            </a:endParaRPr>
          </a:p>
        </p:txBody>
      </p:sp>
      <p:sp>
        <p:nvSpPr>
          <p:cNvPr id="16" name="Rectangle 15"/>
          <p:cNvSpPr/>
          <p:nvPr>
            <p:custDataLst>
              <p:tags r:id="rId2"/>
            </p:custDataLst>
          </p:nvPr>
        </p:nvSpPr>
        <p:spPr bwMode="auto">
          <a:xfrm>
            <a:off x="269171"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69173"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7208" y="2822454"/>
            <a:ext cx="1374012" cy="1255562"/>
          </a:xfrm>
          <a:prstGeom prst="rect">
            <a:avLst/>
          </a:prstGeom>
        </p:spPr>
      </p:pic>
      <p:sp>
        <p:nvSpPr>
          <p:cNvPr id="20" name="Rectangle 19"/>
          <p:cNvSpPr/>
          <p:nvPr/>
        </p:nvSpPr>
        <p:spPr bwMode="auto">
          <a:xfrm>
            <a:off x="519112" y="2434436"/>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smtClean="0">
                <a:ln>
                  <a:solidFill>
                    <a:srgbClr val="FFFFFF">
                      <a:alpha val="0"/>
                    </a:srgbClr>
                  </a:solidFill>
                </a:ln>
                <a:solidFill>
                  <a:schemeClr val="tx2"/>
                </a:solidFill>
              </a:rPr>
              <a:t>Server 1</a:t>
            </a:r>
            <a:endParaRPr lang="en-US" sz="1600" b="1" dirty="0">
              <a:ln>
                <a:solidFill>
                  <a:srgbClr val="FFFFFF">
                    <a:alpha val="0"/>
                  </a:srgbClr>
                </a:solidFill>
              </a:ln>
              <a:solidFill>
                <a:schemeClr val="tx2"/>
              </a:solidFill>
            </a:endParaRPr>
          </a:p>
        </p:txBody>
      </p:sp>
      <p:pic>
        <p:nvPicPr>
          <p:cNvPr id="21" name="Picture 20"/>
          <p:cNvPicPr>
            <a:picLocks noChangeAspect="1"/>
          </p:cNvPicPr>
          <p:nvPr/>
        </p:nvPicPr>
        <p:blipFill>
          <a:blip r:embed="rId7">
            <a:grayscl/>
          </a:blip>
          <a:stretch>
            <a:fillRect/>
          </a:stretch>
        </p:blipFill>
        <p:spPr>
          <a:xfrm>
            <a:off x="676674" y="2830122"/>
            <a:ext cx="1374012" cy="1255562"/>
          </a:xfrm>
          <a:prstGeom prst="rect">
            <a:avLst/>
          </a:prstGeom>
        </p:spPr>
      </p:pic>
    </p:spTree>
    <p:extLst>
      <p:ext uri="{BB962C8B-B14F-4D97-AF65-F5344CB8AC3E}">
        <p14:creationId xmlns:p14="http://schemas.microsoft.com/office/powerpoint/2010/main" val="402596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2"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smtClean="0"/>
              <a:t>Fault and Update Domains</a:t>
            </a:r>
            <a:endParaRPr lang="en-NZ" sz="5400" dirty="0"/>
          </a:p>
        </p:txBody>
      </p:sp>
      <p:sp>
        <p:nvSpPr>
          <p:cNvPr id="3" name="Text Placeholder 2"/>
          <p:cNvSpPr>
            <a:spLocks noGrp="1"/>
          </p:cNvSpPr>
          <p:nvPr>
            <p:ph type="body" sz="quarter" idx="4294967295"/>
          </p:nvPr>
        </p:nvSpPr>
        <p:spPr>
          <a:xfrm>
            <a:off x="5100058" y="1457313"/>
            <a:ext cx="6922224" cy="4364891"/>
          </a:xfrm>
        </p:spPr>
        <p:txBody>
          <a:bodyPr/>
          <a:lstStyle/>
          <a:p>
            <a:pPr marL="0" indent="0">
              <a:spcAft>
                <a:spcPts val="0"/>
              </a:spcAft>
              <a:buNone/>
            </a:pPr>
            <a:r>
              <a:rPr lang="en-NZ" sz="3199" dirty="0">
                <a:solidFill>
                  <a:schemeClr val="tx2">
                    <a:alpha val="99000"/>
                  </a:schemeClr>
                </a:solidFill>
                <a:latin typeface="+mj-lt"/>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a:t>
            </a:r>
            <a:r>
              <a:rPr lang="en-NZ" sz="1866" dirty="0" smtClean="0">
                <a:solidFill>
                  <a:schemeClr val="tx1">
                    <a:alpha val="99000"/>
                  </a:schemeClr>
                </a:solidFill>
              </a:rPr>
              <a:t>domains</a:t>
            </a:r>
            <a:endParaRPr lang="en-NZ" sz="1466" dirty="0"/>
          </a:p>
          <a:p>
            <a:pPr marL="0" indent="0">
              <a:spcAft>
                <a:spcPts val="0"/>
              </a:spcAft>
              <a:buNone/>
            </a:pPr>
            <a:r>
              <a:rPr lang="en-NZ" sz="3199" dirty="0" smtClean="0">
                <a:solidFill>
                  <a:schemeClr val="tx2">
                    <a:alpha val="99000"/>
                  </a:schemeClr>
                </a:solidFill>
                <a:latin typeface="+mj-lt"/>
              </a:rPr>
              <a:t>Update </a:t>
            </a:r>
            <a:r>
              <a:rPr lang="en-NZ" sz="3199" dirty="0">
                <a:solidFill>
                  <a:schemeClr val="tx2">
                    <a:alpha val="99000"/>
                  </a:schemeClr>
                </a:solidFill>
                <a:latin typeface="+mj-lt"/>
              </a:rPr>
              <a:t>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r>
              <a:rPr lang="en-NZ" sz="1866" dirty="0" smtClean="0">
                <a:solidFill>
                  <a:schemeClr val="tx1">
                    <a:alpha val="99000"/>
                  </a:schemeClr>
                </a:solidFill>
              </a:rPr>
              <a:t>)</a:t>
            </a:r>
            <a:endParaRPr lang="en-NZ" sz="1600" dirty="0"/>
          </a:p>
          <a:p>
            <a:pPr marL="0" indent="0">
              <a:spcAft>
                <a:spcPts val="0"/>
              </a:spcAft>
              <a:buNone/>
            </a:pPr>
            <a:r>
              <a:rPr lang="en-NZ" sz="3199"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519114" y="1521675"/>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49048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3513" y="1443500"/>
            <a:ext cx="6945312" cy="3971001"/>
          </a:xfrm>
        </p:spPr>
        <p:txBody>
          <a:bodyPr/>
          <a:lstStyle/>
          <a:p>
            <a:r>
              <a:rPr lang="en-US" sz="4000" dirty="0"/>
              <a:t>Windows Azure VMs</a:t>
            </a:r>
          </a:p>
          <a:p>
            <a:r>
              <a:rPr lang="en-US" sz="4000" dirty="0"/>
              <a:t>Getting Started with VMs</a:t>
            </a:r>
          </a:p>
          <a:p>
            <a:r>
              <a:rPr lang="en-US" sz="4000" dirty="0"/>
              <a:t>Managing VMs</a:t>
            </a:r>
          </a:p>
          <a:p>
            <a:r>
              <a:rPr lang="en-US" sz="4000" dirty="0"/>
              <a:t>Managing VMs with PowerShell</a:t>
            </a:r>
          </a:p>
          <a:p>
            <a:r>
              <a:rPr lang="en-US" sz="4000" dirty="0"/>
              <a:t>Understanding Linux VMs</a:t>
            </a:r>
          </a:p>
        </p:txBody>
      </p:sp>
    </p:spTree>
    <p:extLst>
      <p:ext uri="{BB962C8B-B14F-4D97-AF65-F5344CB8AC3E}">
        <p14:creationId xmlns:p14="http://schemas.microsoft.com/office/powerpoint/2010/main" val="9967923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19112" y="1492210"/>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6394"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5101"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smtClean="0"/>
              <a:t>Fault and Update Domains</a:t>
            </a:r>
            <a:endParaRPr lang="en-NZ" sz="5400" dirty="0"/>
          </a:p>
        </p:txBody>
      </p:sp>
      <p:sp>
        <p:nvSpPr>
          <p:cNvPr id="3" name="Rectangle 2"/>
          <p:cNvSpPr/>
          <p:nvPr>
            <p:custDataLst>
              <p:tags r:id="rId3"/>
            </p:custDataLst>
          </p:nvPr>
        </p:nvSpPr>
        <p:spPr bwMode="auto">
          <a:xfrm>
            <a:off x="2250736" y="1492210"/>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09443" y="1918233"/>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7084"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1402"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1402"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0479"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1402"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1402"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7060"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706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706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706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1544" y="2739537"/>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1544"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88867"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0034" y="2739537"/>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1169" y="242294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1169"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3332" y="244140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3332" y="4308992"/>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42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smtClean="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0736"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09443"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6394" y="1905923"/>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5101" y="2379045"/>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2323"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2323"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7084"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7084"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2740"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2740"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1402" y="3311024"/>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1402"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7060"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7060" y="5167530"/>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6541"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1298"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0445" y="4027764"/>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0882"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49757"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2428"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1047"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5010" y="5356455"/>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349972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7176"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Server2</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5" name="Rectangle 54"/>
          <p:cNvSpPr/>
          <p:nvPr/>
        </p:nvSpPr>
        <p:spPr bwMode="auto">
          <a:xfrm>
            <a:off x="7467176"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SQL Server1</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2" name="Title 1"/>
          <p:cNvSpPr>
            <a:spLocks noGrp="1"/>
          </p:cNvSpPr>
          <p:nvPr>
            <p:ph type="title"/>
          </p:nvPr>
        </p:nvSpPr>
        <p:spPr/>
        <p:txBody>
          <a:bodyPr/>
          <a:lstStyle/>
          <a:p>
            <a:r>
              <a:rPr lang="en-US" sz="5400" dirty="0" smtClean="0"/>
              <a:t>End to End Highly Available Solution</a:t>
            </a:r>
            <a:br>
              <a:rPr lang="en-US" sz="5400" dirty="0" smtClean="0"/>
            </a:br>
            <a:r>
              <a:rPr lang="en-US" sz="4000" dirty="0" smtClean="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3628"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3564"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798653" y="523298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3564"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798653" y="3277777"/>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0237"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5453" y="3715718"/>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5453" y="4482369"/>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2705"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4712" y="3603662"/>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5661" y="1836426"/>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3564"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8001"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1190"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5948" y="1845660"/>
            <a:ext cx="1010277"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SQL-AVSET</a:t>
            </a:r>
          </a:p>
        </p:txBody>
      </p:sp>
      <p:sp>
        <p:nvSpPr>
          <p:cNvPr id="62" name="TextBox 61"/>
          <p:cNvSpPr txBox="1"/>
          <p:nvPr/>
        </p:nvSpPr>
        <p:spPr>
          <a:xfrm>
            <a:off x="6050638" y="2388419"/>
            <a:ext cx="867610" cy="221599"/>
          </a:xfrm>
          <a:prstGeom prst="rect">
            <a:avLst/>
          </a:prstGeom>
          <a:noFill/>
        </p:spPr>
        <p:txBody>
          <a:bodyPr wrap="none" lIns="0" tIns="0" rIns="0" bIns="0" rtlCol="0">
            <a:spAutoFit/>
          </a:bodyPr>
          <a:lstStyle/>
          <a:p>
            <a:pPr>
              <a:lnSpc>
                <a:spcPct val="90000"/>
              </a:lnSpc>
              <a:spcBef>
                <a:spcPct val="20000"/>
              </a:spcBef>
              <a:buSzPct val="80000"/>
            </a:pPr>
            <a:r>
              <a:rPr lang="en-US" sz="1600" dirty="0">
                <a:solidFill>
                  <a:schemeClr val="tx1">
                    <a:alpha val="99000"/>
                  </a:scheme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4023" y="2043411"/>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7408" y="5062040"/>
            <a:ext cx="1240121" cy="1133213"/>
          </a:xfrm>
          <a:prstGeom prst="rect">
            <a:avLst/>
          </a:prstGeom>
          <a:ln>
            <a:noFill/>
          </a:ln>
        </p:spPr>
      </p:pic>
    </p:spTree>
    <p:extLst>
      <p:ext uri="{BB962C8B-B14F-4D97-AF65-F5344CB8AC3E}">
        <p14:creationId xmlns:p14="http://schemas.microsoft.com/office/powerpoint/2010/main" val="4874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Configuring Load Balancing and High Availability </a:t>
            </a:r>
            <a:endParaRPr lang="en-US" dirty="0"/>
          </a:p>
        </p:txBody>
      </p:sp>
    </p:spTree>
    <p:extLst>
      <p:ext uri="{BB962C8B-B14F-4D97-AF65-F5344CB8AC3E}">
        <p14:creationId xmlns:p14="http://schemas.microsoft.com/office/powerpoint/2010/main" val="1924389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VM disk 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6772"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2268" y="1169662"/>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60"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4287"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5932" y="3505180"/>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30850023"/>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5655"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5573" y="1191349"/>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1151" y="2494604"/>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7081" y="380990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0250671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a:t>
            </a:r>
            <a:r>
              <a:rPr lang="en-US" sz="5400" dirty="0" smtClean="0"/>
              <a:t>layout</a:t>
            </a:r>
            <a:endParaRPr lang="en-US" sz="54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20" y="1600677"/>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5657" y="2819559"/>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7851" y="1339816"/>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sp>
        <p:nvSpPr>
          <p:cNvPr id="4" name="Rectangle 3"/>
          <p:cNvSpPr/>
          <p:nvPr/>
        </p:nvSpPr>
        <p:spPr bwMode="auto">
          <a:xfrm>
            <a:off x="429768" y="407653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latin typeface="Segoe UI" pitchFamily="34" charset="0"/>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35"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7164" y="2819559"/>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486683488"/>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Persistent Disk Management</a:t>
            </a:r>
            <a:endParaRPr lang="en-US" sz="5400" dirty="0"/>
          </a:p>
        </p:txBody>
      </p:sp>
      <p:sp>
        <p:nvSpPr>
          <p:cNvPr id="4" name="Text Placeholder 3"/>
          <p:cNvSpPr>
            <a:spLocks noGrp="1"/>
          </p:cNvSpPr>
          <p:nvPr>
            <p:ph type="body" sz="quarter" idx="4294967295"/>
          </p:nvPr>
        </p:nvSpPr>
        <p:spPr>
          <a:xfrm>
            <a:off x="556595" y="4860235"/>
            <a:ext cx="11149013" cy="1456402"/>
          </a:xfrm>
        </p:spPr>
        <p:txBody>
          <a:bodyPr/>
          <a:lstStyle/>
          <a:p>
            <a:pPr marL="460261" indent="-457086">
              <a:buFont typeface="Arial" pitchFamily="34" charset="0"/>
              <a:buChar char="•"/>
            </a:pPr>
            <a:r>
              <a:rPr lang="en-US" sz="2666" dirty="0"/>
              <a:t>C:\ = OS Disk</a:t>
            </a:r>
          </a:p>
          <a:p>
            <a:pPr marL="460261" indent="-457086">
              <a:buFont typeface="Arial" pitchFamily="34" charset="0"/>
              <a:buChar char="•"/>
            </a:pPr>
            <a:r>
              <a:rPr lang="en-US" sz="2666" dirty="0">
                <a:solidFill>
                  <a:schemeClr val="tx2"/>
                </a:solidFill>
              </a:rPr>
              <a:t>D:\ = Non-Persistent Cache Disk</a:t>
            </a:r>
          </a:p>
          <a:p>
            <a:pPr marL="460261" indent="-457086">
              <a:buFont typeface="Arial" pitchFamily="34" charset="0"/>
              <a:buChar char="•"/>
            </a:pPr>
            <a:r>
              <a:rPr lang="en-US" sz="2666"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1589690272"/>
              </p:ext>
            </p:extLst>
          </p:nvPr>
        </p:nvGraphicFramePr>
        <p:xfrm>
          <a:off x="519113" y="1477457"/>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Disk Caching</a:t>
            </a:r>
            <a:endParaRPr lang="en-US" sz="5400" dirty="0"/>
          </a:p>
        </p:txBody>
      </p:sp>
      <p:graphicFrame>
        <p:nvGraphicFramePr>
          <p:cNvPr id="3" name="Table 2"/>
          <p:cNvGraphicFramePr>
            <a:graphicFrameLocks noGrp="1"/>
          </p:cNvGraphicFramePr>
          <p:nvPr>
            <p:extLst>
              <p:ext uri="{D42A27DB-BD31-4B8C-83A1-F6EECF244321}">
                <p14:modId xmlns:p14="http://schemas.microsoft.com/office/powerpoint/2010/main" val="1554742735"/>
              </p:ext>
            </p:extLst>
          </p:nvPr>
        </p:nvGraphicFramePr>
        <p:xfrm>
          <a:off x="1206074"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6486"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a:lnSpc>
                <a:spcPct val="90000"/>
              </a:lnSpc>
              <a:spcBef>
                <a:spcPct val="20000"/>
              </a:spcBef>
              <a:buSzPct val="80000"/>
            </a:pPr>
            <a:r>
              <a:rPr lang="en-US" sz="2666" dirty="0">
                <a:solidFill>
                  <a:schemeClr val="bg1"/>
                </a:solidFill>
              </a:rPr>
              <a:t>Modify using Set-AzureOSDisk or Set-AzureDataDisk</a:t>
            </a: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a:t>
            </a:r>
            <a:r>
              <a:rPr lang="en-US" sz="8800" dirty="0" smtClean="0"/>
              <a:t>VMs</a:t>
            </a:r>
            <a:endParaRPr lang="en-US" dirty="0"/>
          </a:p>
        </p:txBody>
      </p:sp>
    </p:spTree>
    <p:extLst>
      <p:ext uri="{BB962C8B-B14F-4D97-AF65-F5344CB8AC3E}">
        <p14:creationId xmlns:p14="http://schemas.microsoft.com/office/powerpoint/2010/main" val="3285361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Persistent Disks and Highly Durable</a:t>
            </a:r>
            <a:endParaRPr lang="en-US" sz="5400" dirty="0"/>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7867" y="3835050"/>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58491" y="4450070"/>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7125"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7869"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7868" y="3833927"/>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6324"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5510" y="4593447"/>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5191"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1766"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3467" y="3833927"/>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0790"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3955"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4" name="Freeform 79"/>
          <p:cNvSpPr>
            <a:spLocks noEditPoints="1"/>
          </p:cNvSpPr>
          <p:nvPr/>
        </p:nvSpPr>
        <p:spPr bwMode="black">
          <a:xfrm>
            <a:off x="10059722"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5" name="Freeform 79"/>
          <p:cNvSpPr>
            <a:spLocks noEditPoints="1"/>
          </p:cNvSpPr>
          <p:nvPr/>
        </p:nvSpPr>
        <p:spPr bwMode="black">
          <a:xfrm>
            <a:off x="10059722"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46" name="Straight Connector 45"/>
          <p:cNvCxnSpPr/>
          <p:nvPr/>
        </p:nvCxnSpPr>
        <p:spPr>
          <a:xfrm>
            <a:off x="8308275" y="4565997"/>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8273" y="4565989"/>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8190"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0" name="Freeform 79"/>
          <p:cNvSpPr>
            <a:spLocks noEditPoints="1"/>
          </p:cNvSpPr>
          <p:nvPr/>
        </p:nvSpPr>
        <p:spPr bwMode="black">
          <a:xfrm>
            <a:off x="9013955"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1" name="Rectangle 50"/>
          <p:cNvSpPr/>
          <p:nvPr/>
        </p:nvSpPr>
        <p:spPr>
          <a:xfrm>
            <a:off x="477814" y="5587830"/>
            <a:ext cx="1461158" cy="861447"/>
          </a:xfrm>
          <a:prstGeom prst="rect">
            <a:avLst/>
          </a:prstGeom>
        </p:spPr>
        <p:txBody>
          <a:bodyPr wrap="none" lIns="121851" tIns="60925" rIns="121851" bIns="60925">
            <a:spAutoFit/>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0964"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3" name="Freeform 79"/>
          <p:cNvSpPr>
            <a:spLocks noEditPoints="1"/>
          </p:cNvSpPr>
          <p:nvPr/>
        </p:nvSpPr>
        <p:spPr bwMode="black">
          <a:xfrm>
            <a:off x="1620964"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4" name="Freeform 79"/>
          <p:cNvSpPr>
            <a:spLocks noEditPoints="1"/>
          </p:cNvSpPr>
          <p:nvPr/>
        </p:nvSpPr>
        <p:spPr bwMode="black">
          <a:xfrm>
            <a:off x="2197001"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55" name="Straight Connector 54"/>
          <p:cNvCxnSpPr/>
          <p:nvPr/>
        </p:nvCxnSpPr>
        <p:spPr>
          <a:xfrm>
            <a:off x="3143792" y="2467474"/>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1657" y="1747751"/>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0366"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3039" y="2178545"/>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59" name="Freeform 79"/>
          <p:cNvSpPr>
            <a:spLocks noEditPoints="1"/>
          </p:cNvSpPr>
          <p:nvPr/>
        </p:nvSpPr>
        <p:spPr bwMode="black">
          <a:xfrm>
            <a:off x="2197001"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60" name="Freeform 79"/>
          <p:cNvSpPr>
            <a:spLocks noEditPoints="1"/>
          </p:cNvSpPr>
          <p:nvPr/>
        </p:nvSpPr>
        <p:spPr bwMode="black">
          <a:xfrm>
            <a:off x="2773039" y="1494499"/>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48" name="Freeform 79"/>
          <p:cNvSpPr>
            <a:spLocks noEditPoints="1"/>
          </p:cNvSpPr>
          <p:nvPr/>
        </p:nvSpPr>
        <p:spPr bwMode="black">
          <a:xfrm>
            <a:off x="7968190"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1940064138"/>
      </p:ext>
    </p:extLst>
  </p:cSld>
  <p:clrMapOvr>
    <a:masterClrMapping/>
  </p:clrMapOvr>
  <p:transition advTm="4277">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028" y="1345215"/>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Disks and Images</a:t>
            </a:r>
            <a:endParaRPr lang="en-US" sz="5400" dirty="0"/>
          </a:p>
        </p:txBody>
      </p:sp>
      <p:grpSp>
        <p:nvGrpSpPr>
          <p:cNvPr id="6" name="Group 5"/>
          <p:cNvGrpSpPr/>
          <p:nvPr/>
        </p:nvGrpSpPr>
        <p:grpSpPr>
          <a:xfrm>
            <a:off x="1106087" y="1345215"/>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106088" y="4148411"/>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685915" y="1786613"/>
            <a:ext cx="7426920" cy="152618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Base OS image for new Virtual Machines</a:t>
            </a:r>
          </a:p>
          <a:p>
            <a:pPr>
              <a:lnSpc>
                <a:spcPct val="90000"/>
              </a:lnSpc>
              <a:spcBef>
                <a:spcPct val="20000"/>
              </a:spcBef>
              <a:buSzPct val="80000"/>
            </a:pPr>
            <a:r>
              <a:rPr lang="en-US" sz="3199" dirty="0">
                <a:solidFill>
                  <a:schemeClr val="tx2"/>
                </a:solidFill>
              </a:rPr>
              <a:t>Sys-Prepped/Generalized/Read Only </a:t>
            </a:r>
          </a:p>
          <a:p>
            <a:pPr>
              <a:lnSpc>
                <a:spcPct val="90000"/>
              </a:lnSpc>
              <a:spcBef>
                <a:spcPct val="20000"/>
              </a:spcBef>
              <a:buSzPct val="80000"/>
            </a:pPr>
            <a:r>
              <a:rPr lang="en-US" sz="3199" dirty="0">
                <a:solidFill>
                  <a:schemeClr val="tx2"/>
                </a:solidFill>
              </a:rPr>
              <a:t>Created by uploading or by capture</a:t>
            </a:r>
          </a:p>
        </p:txBody>
      </p:sp>
      <p:sp>
        <p:nvSpPr>
          <p:cNvPr id="37" name="Rectangle 36"/>
          <p:cNvSpPr/>
          <p:nvPr/>
        </p:nvSpPr>
        <p:spPr bwMode="auto">
          <a:xfrm>
            <a:off x="3560245" y="4148411"/>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1590" y="4582695"/>
            <a:ext cx="6786490" cy="1969257"/>
          </a:xfrm>
          <a:prstGeom prst="rect">
            <a:avLst/>
          </a:prstGeom>
          <a:noFill/>
        </p:spPr>
        <p:txBody>
          <a:bodyPr wrap="square" lIns="0" tIns="0" rIns="0" bIns="0" rtlCol="0">
            <a:spAutoFit/>
          </a:bodyPr>
          <a:lstStyle/>
          <a:p>
            <a:pPr>
              <a:lnSpc>
                <a:spcPct val="90000"/>
              </a:lnSpc>
              <a:spcBef>
                <a:spcPct val="20000"/>
              </a:spcBef>
              <a:buSzPct val="80000"/>
            </a:pPr>
            <a:r>
              <a:rPr lang="en-US" sz="3199" dirty="0">
                <a:solidFill>
                  <a:schemeClr val="tx2"/>
                </a:solidFill>
              </a:rPr>
              <a:t>Writable Disks for Virtual Machines</a:t>
            </a:r>
          </a:p>
          <a:p>
            <a:pPr>
              <a:lnSpc>
                <a:spcPct val="90000"/>
              </a:lnSpc>
              <a:spcBef>
                <a:spcPct val="20000"/>
              </a:spcBef>
              <a:buSzPct val="80000"/>
            </a:pPr>
            <a:r>
              <a:rPr lang="en-US" sz="3199" dirty="0">
                <a:solidFill>
                  <a:schemeClr val="tx2"/>
                </a:solidFill>
              </a:rPr>
              <a:t>Created during VM creation or during upload of existing VHDs. </a:t>
            </a:r>
          </a:p>
          <a:p>
            <a:pPr>
              <a:lnSpc>
                <a:spcPct val="90000"/>
              </a:lnSpc>
              <a:spcBef>
                <a:spcPct val="20000"/>
              </a:spcBef>
              <a:buSzPct val="80000"/>
            </a:pPr>
            <a:r>
              <a:rPr lang="en-US" sz="3199"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17540"/>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59334" y="1317540"/>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08432"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110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399133" y="2898496"/>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08932"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3956" y="2931116"/>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3956" y="4876023"/>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30" name="Group 29"/>
          <p:cNvGrpSpPr/>
          <p:nvPr/>
        </p:nvGrpSpPr>
        <p:grpSpPr>
          <a:xfrm>
            <a:off x="4367663" y="3657286"/>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33" name="Left-Right Arrow 32"/>
          <p:cNvSpPr/>
          <p:nvPr/>
        </p:nvSpPr>
        <p:spPr bwMode="auto">
          <a:xfrm>
            <a:off x="2945632"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7148"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39261"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3712" y="3907981"/>
            <a:ext cx="1123499" cy="1026646"/>
          </a:xfrm>
          <a:prstGeom prst="rect">
            <a:avLst/>
          </a:prstGeom>
        </p:spPr>
      </p:pic>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7869" y="1330793"/>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08432"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3381" y="3236341"/>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On Premises Virtual Server</a:t>
            </a:r>
          </a:p>
        </p:txBody>
      </p:sp>
      <p:grpSp>
        <p:nvGrpSpPr>
          <p:cNvPr id="25" name="Group 24"/>
          <p:cNvGrpSpPr/>
          <p:nvPr/>
        </p:nvGrpSpPr>
        <p:grpSpPr>
          <a:xfrm>
            <a:off x="2629053"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6251100" y="1330793"/>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grpSp>
        <p:nvGrpSpPr>
          <p:cNvPr id="26" name="Group 25"/>
          <p:cNvGrpSpPr/>
          <p:nvPr/>
        </p:nvGrpSpPr>
        <p:grpSpPr>
          <a:xfrm>
            <a:off x="7902946" y="3857211"/>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Create Disk or</a:t>
              </a:r>
            </a:p>
            <a:p>
              <a:pPr algn="ctr" defTabSz="913529" fontAlgn="base">
                <a:lnSpc>
                  <a:spcPct val="90000"/>
                </a:lnSpc>
                <a:spcBef>
                  <a:spcPct val="0"/>
                </a:spcBef>
                <a:spcAft>
                  <a:spcPct val="0"/>
                </a:spcAft>
              </a:pPr>
              <a:r>
                <a:rPr lang="en-US" sz="16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866"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638133"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solidFill>
                  <a:schemeClr val="tx2">
                    <a:alpha val="99000"/>
                  </a:schemeClr>
                </a:solidFill>
              </a:rPr>
              <a:t>Use Case</a:t>
            </a:r>
          </a:p>
          <a:p>
            <a:pPr marL="232738" indent="-232738">
              <a:lnSpc>
                <a:spcPct val="90000"/>
              </a:lnSpc>
              <a:spcBef>
                <a:spcPts val="800"/>
              </a:spcBef>
            </a:pPr>
            <a:r>
              <a:rPr lang="en-US" sz="1600" dirty="0">
                <a:solidFill>
                  <a:schemeClr val="tx2">
                    <a:alpha val="99000"/>
                  </a:schemeClr>
                </a:solidFill>
              </a:rPr>
              <a:t>Forklift Migration of VMs</a:t>
            </a:r>
          </a:p>
          <a:p>
            <a:pPr marL="232738" indent="-232738">
              <a:lnSpc>
                <a:spcPct val="90000"/>
              </a:lnSpc>
              <a:spcBef>
                <a:spcPts val="800"/>
              </a:spcBef>
            </a:pPr>
            <a:r>
              <a:rPr lang="en-US" sz="1600" dirty="0">
                <a:solidFill>
                  <a:schemeClr val="tx2">
                    <a:alpha val="99000"/>
                  </a:schemeClr>
                </a:solidFill>
              </a:rPr>
              <a:t>Sys Prepped Images</a:t>
            </a:r>
          </a:p>
          <a:p>
            <a:pPr marL="0" indent="0">
              <a:lnSpc>
                <a:spcPct val="90000"/>
              </a:lnSpc>
              <a:spcBef>
                <a:spcPts val="800"/>
              </a:spcBef>
              <a:buNone/>
            </a:pPr>
            <a:r>
              <a:rPr lang="en-US" sz="1866" dirty="0">
                <a:solidFill>
                  <a:schemeClr val="tx2">
                    <a:alpha val="99000"/>
                  </a:schemeClr>
                </a:solidFill>
              </a:rPr>
              <a:t>VHD Must Be Fixed Disk </a:t>
            </a:r>
          </a:p>
          <a:p>
            <a:pPr marL="0" indent="0">
              <a:lnSpc>
                <a:spcPct val="90000"/>
              </a:lnSpc>
              <a:spcBef>
                <a:spcPts val="800"/>
              </a:spcBef>
              <a:buNone/>
            </a:pPr>
            <a:r>
              <a:rPr lang="en-US" sz="1600" dirty="0">
                <a:solidFill>
                  <a:schemeClr val="tx2">
                    <a:alpha val="99000"/>
                  </a:schemeClr>
                </a:solidFill>
              </a:rPr>
              <a:t>* CSUpload Can Convert on Upload</a:t>
            </a:r>
          </a:p>
        </p:txBody>
      </p:sp>
      <p:sp>
        <p:nvSpPr>
          <p:cNvPr id="17" name="Right Arrow 16"/>
          <p:cNvSpPr/>
          <p:nvPr/>
        </p:nvSpPr>
        <p:spPr bwMode="auto">
          <a:xfrm>
            <a:off x="5409263"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28" name="Picture 27"/>
          <p:cNvPicPr>
            <a:picLocks noChangeAspect="1"/>
          </p:cNvPicPr>
          <p:nvPr/>
        </p:nvPicPr>
        <p:blipFill>
          <a:blip r:embed="rId4">
            <a:lum bright="-40000" contrast="-40000"/>
          </a:blip>
          <a:stretch>
            <a:fillRect/>
          </a:stretch>
        </p:blipFill>
        <p:spPr>
          <a:xfrm>
            <a:off x="6784606" y="4343207"/>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099261"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4696" y="4515742"/>
            <a:ext cx="1123499" cy="1026646"/>
          </a:xfrm>
          <a:prstGeom prst="rect">
            <a:avLst/>
          </a:prstGeom>
        </p:spPr>
      </p:pic>
    </p:spTree>
    <p:extLst>
      <p:ext uri="{BB962C8B-B14F-4D97-AF65-F5344CB8AC3E}">
        <p14:creationId xmlns:p14="http://schemas.microsoft.com/office/powerpoint/2010/main" val="130928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7873" y="1291588"/>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7873"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accent6">
                    <a:alpha val="99000"/>
                  </a:scheme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203703"/>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Customize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4000130" y="5318705"/>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Generalize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VHD</a:t>
              </a:r>
            </a:p>
          </p:txBody>
        </p:sp>
      </p:grpSp>
      <p:grpSp>
        <p:nvGrpSpPr>
          <p:cNvPr id="45" name="Group 44"/>
          <p:cNvGrpSpPr/>
          <p:nvPr/>
        </p:nvGrpSpPr>
        <p:grpSpPr>
          <a:xfrm>
            <a:off x="5388048" y="2885245"/>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Capture</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4" name="Right Arrow 33"/>
          <p:cNvSpPr/>
          <p:nvPr/>
        </p:nvSpPr>
        <p:spPr bwMode="auto">
          <a:xfrm>
            <a:off x="5232359"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7" name="Group 6"/>
          <p:cNvGrpSpPr/>
          <p:nvPr/>
        </p:nvGrpSpPr>
        <p:grpSpPr>
          <a:xfrm>
            <a:off x="2629053" y="2287914"/>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Boot</a:t>
              </a:r>
            </a:p>
            <a:p>
              <a:pPr algn="ctr" defTabSz="913529" fontAlgn="base">
                <a:lnSpc>
                  <a:spcPct val="90000"/>
                </a:lnSpc>
                <a:spcBef>
                  <a:spcPct val="0"/>
                </a:spcBef>
                <a:spcAft>
                  <a:spcPct val="0"/>
                </a:spcAft>
              </a:pPr>
              <a:r>
                <a:rPr lang="en-US" sz="1466"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grpSp>
        <p:nvGrpSpPr>
          <p:cNvPr id="46" name="Group 45"/>
          <p:cNvGrpSpPr/>
          <p:nvPr/>
        </p:nvGrpSpPr>
        <p:grpSpPr>
          <a:xfrm>
            <a:off x="6737427"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tx2">
                      <a:alpha val="99000"/>
                    </a:schemeClr>
                  </a:solidFill>
                  <a:latin typeface="+mn-lt"/>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5608" y="3677280"/>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5608" y="4320292"/>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4505" y="4265457"/>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5608" y="5029461"/>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2552" y="2315489"/>
            <a:ext cx="1068533" cy="1300823"/>
          </a:xfrm>
          <a:prstGeom prst="rect">
            <a:avLst/>
          </a:prstGeom>
        </p:spPr>
      </p:pic>
    </p:spTree>
    <p:extLst>
      <p:ext uri="{BB962C8B-B14F-4D97-AF65-F5344CB8AC3E}">
        <p14:creationId xmlns:p14="http://schemas.microsoft.com/office/powerpoint/2010/main" val="1775410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1588" y="894"/>
          <a:ext cx="158709" cy="158709"/>
        </p:xfrm>
        <a:graphic>
          <a:graphicData uri="http://schemas.openxmlformats.org/presentationml/2006/ole">
            <mc:AlternateContent xmlns:mc="http://schemas.openxmlformats.org/markup-compatibility/2006">
              <mc:Choice xmlns:v="urn:schemas-microsoft-com:vml" Requires="v">
                <p:oleObj spid="_x0000_s1069"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894"/>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1008" y="1264529"/>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5623" y="1342659"/>
            <a:ext cx="2209225"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0565" y="3918085"/>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7322" y="5981198"/>
            <a:ext cx="1515587" cy="498470"/>
          </a:xfrm>
          <a:prstGeom prst="rect">
            <a:avLst/>
          </a:prstGeom>
          <a:noFill/>
          <a:ln>
            <a:noFill/>
          </a:ln>
        </p:spPr>
        <p:txBody>
          <a:bodyPr wrap="square" lIns="0" tIns="0" rIns="0" bIns="0" rtlCol="0">
            <a:spAutoFit/>
          </a:bodyPr>
          <a:lstStyle/>
          <a:p>
            <a:pPr marL="3174" lvl="1" algn="ctr">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6614"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chemeClr val="bg1">
                    <a:alpha val="99000"/>
                  </a:schemeClr>
                </a:solidFill>
                <a:latin typeface="Segoe UI"/>
                <a:ea typeface="Segoe UI" pitchFamily="34" charset="0"/>
                <a:cs typeface="Segoe UI" pitchFamily="34" charset="0"/>
              </a:rPr>
              <a:t>Sysprep’d</a:t>
            </a:r>
            <a:r>
              <a:rPr lang="en-US" sz="2199" dirty="0">
                <a:solidFill>
                  <a:schemeClr val="bg1">
                    <a:alpha val="99000"/>
                  </a:schemeClr>
                </a:solidFill>
                <a:latin typeface="Segoe UI"/>
                <a:ea typeface="Segoe UI" pitchFamily="34" charset="0"/>
                <a:cs typeface="Segoe UI" pitchFamily="34" charset="0"/>
              </a:rPr>
              <a:t> 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69500"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Image</a:t>
            </a:r>
          </a:p>
        </p:txBody>
      </p:sp>
      <p:sp>
        <p:nvSpPr>
          <p:cNvPr id="10" name="Rectangle 9"/>
          <p:cNvSpPr/>
          <p:nvPr>
            <p:custDataLst>
              <p:tags r:id="rId11"/>
            </p:custDataLst>
          </p:nvPr>
        </p:nvSpPr>
        <p:spPr bwMode="auto">
          <a:xfrm>
            <a:off x="726611"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chemeClr val="bg1">
                    <a:alpha val="99000"/>
                  </a:schemeClr>
                </a:solidFill>
                <a:latin typeface="Segoe UI"/>
                <a:ea typeface="Segoe UI" pitchFamily="34" charset="0"/>
                <a:cs typeface="Segoe UI" pitchFamily="34" charset="0"/>
              </a:rPr>
              <a:t>Windows Server </a:t>
            </a:r>
          </a:p>
          <a:p>
            <a:pPr defTabSz="1218631"/>
            <a:r>
              <a:rPr lang="en-US" sz="2199" dirty="0" err="1">
                <a:solidFill>
                  <a:schemeClr val="bg1">
                    <a:alpha val="99000"/>
                  </a:schemeClr>
                </a:solidFill>
                <a:latin typeface="Segoe UI"/>
                <a:ea typeface="Segoe UI" pitchFamily="34" charset="0"/>
                <a:cs typeface="Segoe UI" pitchFamily="34" charset="0"/>
              </a:rPr>
              <a:t>VHD</a:t>
            </a:r>
            <a:r>
              <a:rPr lang="en-US" sz="2199" dirty="0">
                <a:solidFill>
                  <a:schemeClr val="bg1">
                    <a:alpha val="99000"/>
                  </a:schemeClr>
                </a:solidFill>
                <a:latin typeface="Segoe UI"/>
                <a:ea typeface="Segoe UI" pitchFamily="34" charset="0"/>
                <a:cs typeface="Segoe UI" pitchFamily="34" charset="0"/>
              </a:rPr>
              <a:t> on Hyper-V</a:t>
            </a:r>
          </a:p>
          <a:p>
            <a:pPr defTabSz="1218631"/>
            <a:endParaRPr lang="en-US" sz="2199" dirty="0">
              <a:solidFill>
                <a:schemeClr val="bg1">
                  <a:alpha val="99000"/>
                </a:schemeClr>
              </a:solidFill>
              <a:latin typeface="Segoe UI"/>
              <a:ea typeface="Segoe UI" pitchFamily="34" charset="0"/>
              <a:cs typeface="Segoe UI" pitchFamily="34" charset="0"/>
            </a:endParaRPr>
          </a:p>
          <a:p>
            <a:pPr defTabSz="1218631"/>
            <a:r>
              <a:rPr lang="en-US" sz="2199" dirty="0">
                <a:solidFill>
                  <a:schemeClr val="bg1">
                    <a:alpha val="99000"/>
                  </a:schemeClr>
                </a:solidFill>
                <a:latin typeface="Segoe UI"/>
                <a:ea typeface="Segoe UI" pitchFamily="34" charset="0"/>
                <a:cs typeface="Segoe UI" pitchFamily="34" charset="0"/>
              </a:rPr>
              <a:t>(Server 2008 R2 and </a:t>
            </a:r>
            <a:r>
              <a:rPr lang="en-US" sz="2199" dirty="0">
                <a:solidFill>
                  <a:schemeClr val="bg1">
                    <a:alpha val="99000"/>
                  </a:schemeClr>
                </a:solidFill>
                <a:ea typeface="Segoe UI" pitchFamily="34" charset="0"/>
                <a:cs typeface="Segoe UI" pitchFamily="34" charset="0"/>
              </a:rPr>
              <a:t>Windows Server 2012)</a:t>
            </a:r>
            <a:endParaRPr lang="en-US" sz="2199" dirty="0">
              <a:solidFill>
                <a:schemeClr val="bg1">
                  <a:alpha val="99000"/>
                </a:schemeClr>
              </a:solidFill>
              <a:latin typeface="Segoe UI"/>
              <a:ea typeface="Segoe UI" pitchFamily="34" charset="0"/>
              <a:cs typeface="Segoe UI" pitchFamily="34" charset="0"/>
            </a:endParaRPr>
          </a:p>
        </p:txBody>
      </p:sp>
      <p:sp>
        <p:nvSpPr>
          <p:cNvPr id="11" name="Rectangle 10"/>
          <p:cNvSpPr/>
          <p:nvPr>
            <p:custDataLst>
              <p:tags r:id="rId12"/>
            </p:custDataLst>
          </p:nvPr>
        </p:nvSpPr>
        <p:spPr bwMode="auto">
          <a:xfrm>
            <a:off x="8069500"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chemeClr val="bg1">
                    <a:alpha val="99000"/>
                  </a:schemeClr>
                </a:solidFill>
                <a:latin typeface="Segoe UI"/>
                <a:ea typeface="Segoe UI" pitchFamily="34" charset="0"/>
                <a:cs typeface="Segoe UI" pitchFamily="34" charset="0"/>
              </a:rPr>
              <a:t>Windows </a:t>
            </a:r>
            <a:br>
              <a:rPr lang="en-US" sz="3599" b="1" dirty="0">
                <a:solidFill>
                  <a:schemeClr val="bg1">
                    <a:alpha val="99000"/>
                  </a:schemeClr>
                </a:solidFill>
                <a:latin typeface="Segoe UI"/>
                <a:ea typeface="Segoe UI" pitchFamily="34" charset="0"/>
                <a:cs typeface="Segoe UI" pitchFamily="34" charset="0"/>
              </a:rPr>
            </a:br>
            <a:r>
              <a:rPr lang="en-US" sz="3599" b="1" dirty="0">
                <a:solidFill>
                  <a:schemeClr val="bg1">
                    <a:alpha val="99000"/>
                  </a:schemeClr>
                </a:solidFill>
                <a:latin typeface="Segoe UI"/>
                <a:ea typeface="Segoe UI" pitchFamily="34" charset="0"/>
                <a:cs typeface="Segoe UI" pitchFamily="34" charset="0"/>
              </a:rPr>
              <a:t>Azure Disk</a:t>
            </a:r>
          </a:p>
        </p:txBody>
      </p:sp>
      <p:sp>
        <p:nvSpPr>
          <p:cNvPr id="12" name="Equal 11"/>
          <p:cNvSpPr/>
          <p:nvPr>
            <p:custDataLst>
              <p:tags r:id="rId13"/>
            </p:custDataLst>
          </p:nvPr>
        </p:nvSpPr>
        <p:spPr bwMode="auto">
          <a:xfrm>
            <a:off x="4507453" y="1785203"/>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0796" y="4291521"/>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9878"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16672123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Tips on BYO Generalized Images</a:t>
            </a:r>
            <a:endParaRPr lang="en-US" sz="5400" dirty="0"/>
          </a:p>
        </p:txBody>
      </p:sp>
      <p:sp>
        <p:nvSpPr>
          <p:cNvPr id="3" name="Text Placeholder 2"/>
          <p:cNvSpPr>
            <a:spLocks noGrp="1"/>
          </p:cNvSpPr>
          <p:nvPr>
            <p:ph type="body" sz="quarter" idx="4294967295"/>
          </p:nvPr>
        </p:nvSpPr>
        <p:spPr>
          <a:xfrm>
            <a:off x="437322" y="1702353"/>
            <a:ext cx="4797287" cy="4025695"/>
          </a:xfrm>
        </p:spPr>
        <p:txBody>
          <a:bodyPr/>
          <a:lstStyle/>
          <a:p>
            <a:r>
              <a:rPr lang="en-US" sz="3200" dirty="0" err="1"/>
              <a:t>Sysprep</a:t>
            </a:r>
            <a:r>
              <a:rPr lang="en-US" sz="3200" dirty="0"/>
              <a:t> and “Generalize” is </a:t>
            </a:r>
            <a:r>
              <a:rPr lang="en-US" sz="3200" dirty="0" smtClean="0"/>
              <a:t>expected</a:t>
            </a:r>
            <a:endParaRPr lang="en-US" sz="3200" dirty="0"/>
          </a:p>
          <a:p>
            <a:r>
              <a:rPr lang="en-US" sz="3200" dirty="0"/>
              <a:t>Do NOT put unattend.xml on the </a:t>
            </a:r>
            <a:r>
              <a:rPr lang="en-US" sz="3200" dirty="0" smtClean="0"/>
              <a:t>disk</a:t>
            </a:r>
            <a:endParaRPr lang="en-US" sz="3200" dirty="0"/>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398"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57521527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Imaging Virtual Machines</a:t>
            </a:r>
            <a:endParaRPr lang="en-US" dirty="0"/>
          </a:p>
        </p:txBody>
      </p:sp>
    </p:spTree>
    <p:extLst>
      <p:ext uri="{BB962C8B-B14F-4D97-AF65-F5344CB8AC3E}">
        <p14:creationId xmlns:p14="http://schemas.microsoft.com/office/powerpoint/2010/main" val="107584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8108"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6587"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6587" y="0"/>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2246"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6384"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0725"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4863"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89837" y="4497661"/>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8316" y="2541818"/>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7559" y="2948925"/>
            <a:ext cx="1107256" cy="1106965"/>
          </a:xfrm>
          <a:prstGeom prst="rect">
            <a:avLst/>
          </a:prstGeom>
          <a:noFill/>
        </p:spPr>
      </p:pic>
      <p:sp>
        <p:nvSpPr>
          <p:cNvPr id="68" name="Isosceles Triangle 67"/>
          <p:cNvSpPr/>
          <p:nvPr/>
        </p:nvSpPr>
        <p:spPr bwMode="auto">
          <a:xfrm rot="10800000">
            <a:off x="8435420" y="3231742"/>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8297737" y="3660180"/>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7742" y="2523836"/>
            <a:ext cx="857527" cy="857081"/>
          </a:xfrm>
          <a:prstGeom prst="rect">
            <a:avLst/>
          </a:prstGeom>
          <a:noFill/>
        </p:spPr>
      </p:pic>
      <p:grpSp>
        <p:nvGrpSpPr>
          <p:cNvPr id="71" name="Group 70"/>
          <p:cNvGrpSpPr/>
          <p:nvPr/>
        </p:nvGrpSpPr>
        <p:grpSpPr>
          <a:xfrm>
            <a:off x="9870470" y="2629953"/>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2450"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8109" y="4497661"/>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1472" y="2516832"/>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24067014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2792" y="2816027"/>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1075"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Azure</a:t>
            </a:r>
            <a:endParaRPr lang="en-US" sz="2800" spc="-70" dirty="0">
              <a:gradFill>
                <a:gsLst>
                  <a:gs pos="100000">
                    <a:srgbClr val="00188F"/>
                  </a:gs>
                  <a:gs pos="0">
                    <a:srgbClr val="00188F"/>
                  </a:gs>
                </a:gsLst>
                <a:lin ang="5400000" scaled="0"/>
              </a:gradFill>
            </a:endParaRPr>
          </a:p>
        </p:txBody>
      </p:sp>
      <p:sp>
        <p:nvSpPr>
          <p:cNvPr id="69" name="Rectangle 68"/>
          <p:cNvSpPr/>
          <p:nvPr/>
        </p:nvSpPr>
        <p:spPr bwMode="auto">
          <a:xfrm>
            <a:off x="434132"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7315"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smtClean="0">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5468" y="2828686"/>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2221" y="2820161"/>
            <a:ext cx="914032" cy="914032"/>
          </a:xfrm>
          <a:prstGeom prst="rect">
            <a:avLst/>
          </a:prstGeom>
          <a:noFill/>
        </p:spPr>
      </p:pic>
      <p:sp>
        <p:nvSpPr>
          <p:cNvPr id="104" name="Freeform 103"/>
          <p:cNvSpPr>
            <a:spLocks noEditPoints="1"/>
          </p:cNvSpPr>
          <p:nvPr/>
        </p:nvSpPr>
        <p:spPr bwMode="black">
          <a:xfrm>
            <a:off x="4332901"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5043" y="4786572"/>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58997"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29812"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2012</a:t>
            </a:r>
            <a:endParaRPr lang="en-US" sz="1600" spc="-53" dirty="0">
              <a:solidFill>
                <a:srgbClr val="FFFFFF"/>
              </a:solidFill>
            </a:endParaRPr>
          </a:p>
        </p:txBody>
      </p:sp>
      <p:sp>
        <p:nvSpPr>
          <p:cNvPr id="111" name="TextBox 20"/>
          <p:cNvSpPr txBox="1"/>
          <p:nvPr/>
        </p:nvSpPr>
        <p:spPr>
          <a:xfrm>
            <a:off x="10102792"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smtClean="0">
                <a:gradFill>
                  <a:gsLst>
                    <a:gs pos="100000">
                      <a:srgbClr val="00188F"/>
                    </a:gs>
                    <a:gs pos="0">
                      <a:srgbClr val="00188F"/>
                    </a:gs>
                  </a:gsLst>
                  <a:lin ang="5400000" scaled="0"/>
                </a:gradFill>
              </a:rPr>
              <a:t>Internet</a:t>
            </a:r>
            <a:endParaRPr lang="en-US" sz="2800" spc="-70" dirty="0">
              <a:gradFill>
                <a:gsLst>
                  <a:gs pos="100000">
                    <a:srgbClr val="00188F"/>
                  </a:gs>
                  <a:gs pos="0">
                    <a:srgbClr val="00188F"/>
                  </a:gs>
                </a:gsLst>
                <a:lin ang="5400000" scaled="0"/>
              </a:gradFill>
            </a:endParaRP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08741" y="5547769"/>
            <a:ext cx="103479" cy="264875"/>
          </a:xfrm>
          <a:prstGeom prst="rect">
            <a:avLst/>
          </a:prstGeom>
          <a:noFill/>
        </p:spPr>
      </p:pic>
      <p:sp>
        <p:nvSpPr>
          <p:cNvPr id="139" name="TextBox 138"/>
          <p:cNvSpPr txBox="1"/>
          <p:nvPr/>
        </p:nvSpPr>
        <p:spPr>
          <a:xfrm>
            <a:off x="10513284" y="5587897"/>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299415"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1621" y="295161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5649" y="3782873"/>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3284" y="3077305"/>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0855" y="4641507"/>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3284" y="4740165"/>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1505" y="2911545"/>
            <a:ext cx="1446414" cy="246221"/>
          </a:xfrm>
          <a:prstGeom prst="rect">
            <a:avLst/>
          </a:prstGeom>
          <a:noFill/>
        </p:spPr>
        <p:txBody>
          <a:bodyPr wrap="square" lIns="0" tIns="0" rIns="0" bIns="0" rtlCol="0">
            <a:spAutoFit/>
          </a:bodyPr>
          <a:lstStyle/>
          <a:p>
            <a:pPr algn="ctr" defTabSz="685658"/>
            <a:r>
              <a:rPr lang="en-US" sz="1600" spc="-53" dirty="0" smtClean="0">
                <a:solidFill>
                  <a:srgbClr val="D2D2D2">
                    <a:lumMod val="40000"/>
                    <a:lumOff val="60000"/>
                  </a:srgbClr>
                </a:solidFill>
              </a:rPr>
              <a:t>X86/x64 </a:t>
            </a:r>
            <a:endParaRPr lang="en-US" sz="1600" spc="-53" dirty="0">
              <a:solidFill>
                <a:srgbClr val="D2D2D2">
                  <a:lumMod val="40000"/>
                  <a:lumOff val="60000"/>
                </a:srgbClr>
              </a:solidFill>
            </a:endParaRPr>
          </a:p>
        </p:txBody>
      </p:sp>
      <p:sp>
        <p:nvSpPr>
          <p:cNvPr id="170" name="TextBox 169"/>
          <p:cNvSpPr txBox="1"/>
          <p:nvPr/>
        </p:nvSpPr>
        <p:spPr>
          <a:xfrm>
            <a:off x="519705" y="2883232"/>
            <a:ext cx="1290729" cy="246221"/>
          </a:xfrm>
          <a:prstGeom prst="rect">
            <a:avLst/>
          </a:prstGeom>
          <a:noFill/>
        </p:spPr>
        <p:txBody>
          <a:bodyPr wrap="square" lIns="0" tIns="0" rIns="0" bIns="0" rtlCol="0">
            <a:spAutoFit/>
          </a:bodyPr>
          <a:lstStyle/>
          <a:p>
            <a:pPr algn="ctr" defTabSz="685593"/>
            <a:r>
              <a:rPr lang="en-US" sz="1600" spc="-53" dirty="0" smtClean="0">
                <a:solidFill>
                  <a:srgbClr val="FFFFFF"/>
                </a:solidFill>
              </a:rPr>
              <a:t>Macs</a:t>
            </a:r>
            <a:endParaRPr lang="en-US" sz="1600" spc="-53" dirty="0">
              <a:solidFill>
                <a:srgbClr val="FFFFFF"/>
              </a:solidFill>
            </a:endParaRPr>
          </a:p>
        </p:txBody>
      </p:sp>
      <p:sp>
        <p:nvSpPr>
          <p:cNvPr id="42" name="Freeform 20"/>
          <p:cNvSpPr>
            <a:spLocks noEditPoints="1"/>
          </p:cNvSpPr>
          <p:nvPr/>
        </p:nvSpPr>
        <p:spPr bwMode="black">
          <a:xfrm>
            <a:off x="609600" y="1957158"/>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5292"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4544"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6283"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1274"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3087" y="553724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6424" y="5530899"/>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sp>
        <p:nvSpPr>
          <p:cNvPr id="54" name="TextBox 53"/>
          <p:cNvSpPr txBox="1"/>
          <p:nvPr/>
        </p:nvSpPr>
        <p:spPr>
          <a:xfrm>
            <a:off x="7487746" y="2946063"/>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1809"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5992" y="1680496"/>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68556" y="3562420"/>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49962" y="1959030"/>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4218"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4904" y="2623984"/>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smtClean="0">
                  <a:solidFill>
                    <a:srgbClr val="FFFFFF"/>
                  </a:solidFill>
                </a:rPr>
                <a:t>AD</a:t>
              </a:r>
              <a:endParaRPr lang="en-US" sz="1600" spc="-53" dirty="0">
                <a:solidFill>
                  <a:srgbClr val="FFFFFF"/>
                </a:solidFill>
              </a:endParaRP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0001"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0816"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0415"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1230" y="5502666"/>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a:t>
            </a:r>
            <a:r>
              <a:rPr lang="en-US" sz="1600" spc="-53" dirty="0" smtClean="0">
                <a:solidFill>
                  <a:srgbClr val="FFFFFF"/>
                </a:solidFill>
              </a:rPr>
              <a:t>2003</a:t>
            </a:r>
            <a:endParaRPr lang="en-US" sz="1600" spc="-53" dirty="0">
              <a:solidFill>
                <a:srgbClr val="FFFFFF"/>
              </a:solidFill>
            </a:endParaRPr>
          </a:p>
        </p:txBody>
      </p:sp>
      <p:cxnSp>
        <p:nvCxnSpPr>
          <p:cNvPr id="63" name="Straight Arrow Connector 62"/>
          <p:cNvCxnSpPr/>
          <p:nvPr/>
        </p:nvCxnSpPr>
        <p:spPr>
          <a:xfrm>
            <a:off x="9774864"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0865"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1553" y="3184000"/>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0865" y="3809641"/>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7010" y="3188622"/>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6276"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199589" y="3814396"/>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5457" y="3809633"/>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4491" y="32004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3541" y="3990990"/>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3066" y="48387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3541" y="5715015"/>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4386" y="3842481"/>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4560"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39825" y="3838298"/>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0087" y="1323285"/>
            <a:ext cx="7959157" cy="6110497"/>
          </a:xfrm>
        </p:spPr>
        <p:txBody>
          <a:bodyPr/>
          <a:lstStyle/>
          <a:p>
            <a:pPr marL="0" indent="0">
              <a:buNone/>
            </a:pPr>
            <a:r>
              <a:rPr lang="en-US" sz="4000" dirty="0">
                <a:solidFill>
                  <a:schemeClr val="tx2"/>
                </a:solidFill>
              </a:rPr>
              <a:t>Full Support for </a:t>
            </a:r>
            <a:r>
              <a:rPr lang="en-US" sz="4000" dirty="0" smtClean="0">
                <a:solidFill>
                  <a:schemeClr val="tx2"/>
                </a:solidFill>
              </a:rPr>
              <a:t>IaaS</a:t>
            </a:r>
            <a:endParaRPr lang="en-US" sz="4000" dirty="0">
              <a:solidFill>
                <a:schemeClr val="tx2"/>
              </a:solidFill>
            </a:endParaRPr>
          </a:p>
          <a:p>
            <a:pPr marL="457006" indent="-457006">
              <a:buFont typeface="Arial" pitchFamily="34" charset="0"/>
              <a:buChar char="•"/>
            </a:pPr>
            <a:r>
              <a:rPr lang="en-US" sz="2000" dirty="0">
                <a:solidFill>
                  <a:schemeClr val="tx1">
                    <a:lumMod val="75000"/>
                    <a:lumOff val="25000"/>
                  </a:schemeClr>
                </a:solidFill>
              </a:rPr>
              <a:t>Windows Azure PowerShell Cmdlets</a:t>
            </a:r>
          </a:p>
          <a:p>
            <a:pPr marL="457006" indent="-457006">
              <a:buFont typeface="Arial" pitchFamily="34" charset="0"/>
              <a:buChar char="•"/>
            </a:pPr>
            <a:r>
              <a:rPr lang="en-US" sz="2000" dirty="0">
                <a:solidFill>
                  <a:schemeClr val="tx1">
                    <a:lumMod val="75000"/>
                    <a:lumOff val="25000"/>
                  </a:schemeClr>
                </a:solidFill>
              </a:rPr>
              <a:t>Cross Platform Scripting Built on node.js</a:t>
            </a:r>
          </a:p>
          <a:p>
            <a:pPr marL="457006" indent="-457006">
              <a:buFont typeface="Arial" pitchFamily="34" charset="0"/>
              <a:buChar char="•"/>
            </a:pPr>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3089"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endParaRPr lang="en-US" sz="2099" dirty="0"/>
          </a:p>
        </p:txBody>
      </p:sp>
    </p:spTree>
    <p:extLst>
      <p:ext uri="{BB962C8B-B14F-4D97-AF65-F5344CB8AC3E}">
        <p14:creationId xmlns:p14="http://schemas.microsoft.com/office/powerpoint/2010/main" val="30194590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2151" y="1900637"/>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7" name="Rectangle 16"/>
          <p:cNvSpPr>
            <a:spLocks/>
          </p:cNvSpPr>
          <p:nvPr/>
        </p:nvSpPr>
        <p:spPr bwMode="auto">
          <a:xfrm>
            <a:off x="522158" y="3390853"/>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18" name="Rectangle 17"/>
          <p:cNvSpPr>
            <a:spLocks/>
          </p:cNvSpPr>
          <p:nvPr/>
        </p:nvSpPr>
        <p:spPr bwMode="auto">
          <a:xfrm>
            <a:off x="522158" y="4878976"/>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9"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chemeClr val="accent2">
                    <a:alpha val="99000"/>
                  </a:scheme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7100"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6" name="Freeform 78"/>
          <p:cNvSpPr>
            <a:spLocks noEditPoints="1"/>
          </p:cNvSpPr>
          <p:nvPr/>
        </p:nvSpPr>
        <p:spPr bwMode="black">
          <a:xfrm>
            <a:off x="780143" y="5153969"/>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27" name="Freeform 9"/>
          <p:cNvSpPr>
            <a:spLocks noEditPoints="1"/>
          </p:cNvSpPr>
          <p:nvPr/>
        </p:nvSpPr>
        <p:spPr bwMode="black">
          <a:xfrm>
            <a:off x="795308" y="2173894"/>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7583940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0330" y="190063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2151" y="1900637"/>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8" name="Rectangle 7"/>
          <p:cNvSpPr>
            <a:spLocks/>
          </p:cNvSpPr>
          <p:nvPr/>
        </p:nvSpPr>
        <p:spPr bwMode="auto">
          <a:xfrm>
            <a:off x="522158" y="3390853"/>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a:endParaRPr lang="en-US" sz="1800" dirty="0"/>
          </a:p>
        </p:txBody>
      </p:sp>
      <p:sp>
        <p:nvSpPr>
          <p:cNvPr id="9" name="Rectangle 8"/>
          <p:cNvSpPr>
            <a:spLocks/>
          </p:cNvSpPr>
          <p:nvPr/>
        </p:nvSpPr>
        <p:spPr bwMode="auto">
          <a:xfrm>
            <a:off x="522158" y="4878976"/>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en-US" sz="1800" dirty="0"/>
          </a:p>
        </p:txBody>
      </p:sp>
      <p:sp>
        <p:nvSpPr>
          <p:cNvPr id="10" name="Text Placeholder 4"/>
          <p:cNvSpPr txBox="1">
            <a:spLocks/>
          </p:cNvSpPr>
          <p:nvPr/>
        </p:nvSpPr>
        <p:spPr>
          <a:xfrm>
            <a:off x="1830330" y="4878976"/>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0330" y="3390853"/>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chemeClr val="accent2">
                    <a:alpha val="99000"/>
                  </a:scheme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7189" y="5176222"/>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1800" dirty="0"/>
          </a:p>
        </p:txBody>
      </p:sp>
      <p:sp>
        <p:nvSpPr>
          <p:cNvPr id="16" name="Freeform 7"/>
          <p:cNvSpPr>
            <a:spLocks noEditPoints="1"/>
          </p:cNvSpPr>
          <p:nvPr/>
        </p:nvSpPr>
        <p:spPr bwMode="black">
          <a:xfrm>
            <a:off x="761498" y="3629717"/>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
        <p:nvSpPr>
          <p:cNvPr id="17" name="Freeform 11"/>
          <p:cNvSpPr>
            <a:spLocks noEditPoints="1"/>
          </p:cNvSpPr>
          <p:nvPr/>
        </p:nvSpPr>
        <p:spPr bwMode="black">
          <a:xfrm>
            <a:off x="807283"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006030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6" name="Text Placeholder 5"/>
          <p:cNvSpPr>
            <a:spLocks noGrp="1"/>
          </p:cNvSpPr>
          <p:nvPr>
            <p:ph type="body" sz="quarter" idx="12"/>
          </p:nvPr>
        </p:nvSpPr>
        <p:spPr/>
        <p:txBody>
          <a:bodyPr/>
          <a:lstStyle/>
          <a:p>
            <a:r>
              <a:rPr lang="en-US" dirty="0" smtClean="0"/>
              <a:t>Upload VMs from On-premises to Cloud</a:t>
            </a:r>
            <a:endParaRPr lang="en-US" dirty="0"/>
          </a:p>
        </p:txBody>
      </p:sp>
    </p:spTree>
    <p:extLst>
      <p:ext uri="{BB962C8B-B14F-4D97-AF65-F5344CB8AC3E}">
        <p14:creationId xmlns:p14="http://schemas.microsoft.com/office/powerpoint/2010/main" val="355089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Summary</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a:t>
            </a:r>
            <a:r>
              <a:rPr lang="en-US" sz="2666" dirty="0" smtClean="0">
                <a:solidFill>
                  <a:schemeClr val="bg1">
                    <a:alpha val="99000"/>
                  </a:schemeClr>
                </a:solidFill>
              </a:rPr>
              <a:t>workloads</a:t>
            </a:r>
            <a:endParaRPr lang="en-US" sz="2666" dirty="0">
              <a:solidFill>
                <a:schemeClr val="bg1">
                  <a:alpha val="99000"/>
                </a:schemeClr>
              </a:solidFill>
            </a:endParaRP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Create Disks and Images</a:t>
            </a:r>
            <a:endParaRPr lang="en-US" sz="2666" dirty="0">
              <a:solidFill>
                <a:schemeClr val="bg1">
                  <a:alpha val="99000"/>
                </a:schemeClr>
              </a:solidFill>
            </a:endParaRP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smtClean="0">
                <a:solidFill>
                  <a:schemeClr val="bg1">
                    <a:alpha val="99000"/>
                  </a:schemeClr>
                </a:solidFill>
              </a:rPr>
              <a:t>Manage VMs easily</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400295886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Windows Azure Virtual Machines</a:t>
            </a:r>
            <a:endParaRPr lang="en-US" sz="5400" dirty="0"/>
          </a:p>
        </p:txBody>
      </p:sp>
      <p:sp>
        <p:nvSpPr>
          <p:cNvPr id="27" name="Rectangle 26"/>
          <p:cNvSpPr/>
          <p:nvPr/>
        </p:nvSpPr>
        <p:spPr bwMode="auto">
          <a:xfrm>
            <a:off x="1104131" y="144606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08718" y="144606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IT Pro experience </a:t>
            </a:r>
          </a:p>
        </p:txBody>
      </p:sp>
      <p:sp>
        <p:nvSpPr>
          <p:cNvPr id="30" name="Rectangle 29"/>
          <p:cNvSpPr/>
          <p:nvPr/>
        </p:nvSpPr>
        <p:spPr bwMode="auto">
          <a:xfrm>
            <a:off x="1104131" y="2204824"/>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08718" y="2204824"/>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Support for key server applications</a:t>
            </a:r>
          </a:p>
        </p:txBody>
      </p:sp>
      <p:sp>
        <p:nvSpPr>
          <p:cNvPr id="33" name="Rectangle 32"/>
          <p:cNvSpPr/>
          <p:nvPr/>
        </p:nvSpPr>
        <p:spPr bwMode="auto">
          <a:xfrm>
            <a:off x="1104131" y="296357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08718" y="296357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Easy storage manageability</a:t>
            </a:r>
          </a:p>
        </p:txBody>
      </p:sp>
      <p:sp>
        <p:nvSpPr>
          <p:cNvPr id="36" name="Rectangle 35"/>
          <p:cNvSpPr/>
          <p:nvPr/>
        </p:nvSpPr>
        <p:spPr bwMode="auto">
          <a:xfrm>
            <a:off x="1104131" y="3722332"/>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08718" y="3722332"/>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High availability features</a:t>
            </a:r>
          </a:p>
        </p:txBody>
      </p:sp>
      <p:sp>
        <p:nvSpPr>
          <p:cNvPr id="41" name="Rectangle 40"/>
          <p:cNvSpPr/>
          <p:nvPr/>
        </p:nvSpPr>
        <p:spPr bwMode="auto">
          <a:xfrm>
            <a:off x="1104131" y="4481087"/>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08718" y="4481087"/>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Advanced networking</a:t>
            </a:r>
          </a:p>
        </p:txBody>
      </p:sp>
      <p:sp>
        <p:nvSpPr>
          <p:cNvPr id="44" name="Rectangle 43"/>
          <p:cNvSpPr/>
          <p:nvPr/>
        </p:nvSpPr>
        <p:spPr bwMode="auto">
          <a:xfrm>
            <a:off x="1104131" y="523984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08718" y="523984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a:r>
              <a:rPr lang="en-US" sz="2666" dirty="0">
                <a:solidFill>
                  <a:schemeClr val="bg1">
                    <a:alpha val="99000"/>
                  </a:schemeClr>
                </a:solidFill>
              </a:rPr>
              <a:t>Integration with compute </a:t>
            </a:r>
            <a:r>
              <a:rPr lang="en-US" sz="2666" dirty="0" err="1">
                <a:solidFill>
                  <a:schemeClr val="bg1">
                    <a:alpha val="99000"/>
                  </a:schemeClr>
                </a:solidFill>
              </a:rPr>
              <a:t>PaaS</a:t>
            </a:r>
            <a:endParaRPr lang="en-US" sz="2666" dirty="0">
              <a:solidFill>
                <a:schemeClr val="bg1">
                  <a:alpha val="99000"/>
                </a:schemeClr>
              </a:solidFill>
            </a:endParaRPr>
          </a:p>
        </p:txBody>
      </p:sp>
      <p:sp>
        <p:nvSpPr>
          <p:cNvPr id="48" name="Freeform 79"/>
          <p:cNvSpPr>
            <a:spLocks noEditPoints="1"/>
          </p:cNvSpPr>
          <p:nvPr/>
        </p:nvSpPr>
        <p:spPr bwMode="black">
          <a:xfrm>
            <a:off x="1294410"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dirty="0"/>
          </a:p>
        </p:txBody>
      </p:sp>
      <p:sp>
        <p:nvSpPr>
          <p:cNvPr id="49" name="Freeform 73"/>
          <p:cNvSpPr>
            <a:spLocks noEditPoints="1"/>
          </p:cNvSpPr>
          <p:nvPr/>
        </p:nvSpPr>
        <p:spPr bwMode="black">
          <a:xfrm>
            <a:off x="1218181"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0" name="Freeform 80"/>
          <p:cNvSpPr>
            <a:spLocks noEditPoints="1"/>
          </p:cNvSpPr>
          <p:nvPr/>
        </p:nvSpPr>
        <p:spPr bwMode="black">
          <a:xfrm>
            <a:off x="1254032"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
        <p:nvSpPr>
          <p:cNvPr id="51" name="Freeform 24"/>
          <p:cNvSpPr>
            <a:spLocks noEditPoints="1"/>
          </p:cNvSpPr>
          <p:nvPr/>
        </p:nvSpPr>
        <p:spPr bwMode="black">
          <a:xfrm>
            <a:off x="1225105" y="5402541"/>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2" name="Freeform 53"/>
          <p:cNvSpPr>
            <a:spLocks noEditPoints="1"/>
          </p:cNvSpPr>
          <p:nvPr/>
        </p:nvSpPr>
        <p:spPr bwMode="black">
          <a:xfrm>
            <a:off x="1264771" y="1566119"/>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endParaRPr lang="en-US" sz="3199"/>
          </a:p>
        </p:txBody>
      </p:sp>
      <p:sp>
        <p:nvSpPr>
          <p:cNvPr id="53" name="Freeform 25"/>
          <p:cNvSpPr>
            <a:spLocks noEditPoints="1"/>
          </p:cNvSpPr>
          <p:nvPr/>
        </p:nvSpPr>
        <p:spPr bwMode="black">
          <a:xfrm>
            <a:off x="1186308"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endParaRPr lang="en-US" sz="2133"/>
          </a:p>
        </p:txBody>
      </p:sp>
    </p:spTree>
    <p:extLst>
      <p:ext uri="{BB962C8B-B14F-4D97-AF65-F5344CB8AC3E}">
        <p14:creationId xmlns:p14="http://schemas.microsoft.com/office/powerpoint/2010/main" val="39936101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8070" y="1302457"/>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08774" y="1302458"/>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8402" y="2305495"/>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7869" y="1302457"/>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7462" y="3016513"/>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6072"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614" y="3249421"/>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4753"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5793" y="4149739"/>
            <a:ext cx="2720242" cy="2174313"/>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0337"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5461"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0337"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0337"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0337"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3026"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6853" y="4257179"/>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3615" y="2458690"/>
            <a:ext cx="785908" cy="672780"/>
          </a:xfrm>
          <a:prstGeom prst="rect">
            <a:avLst/>
          </a:prstGeom>
        </p:spPr>
      </p:pic>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5332" y="3497469"/>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1332"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5209"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18" name="Rectangle 17"/>
          <p:cNvSpPr/>
          <p:nvPr/>
        </p:nvSpPr>
        <p:spPr bwMode="auto">
          <a:xfrm>
            <a:off x="7203332"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a:t>
            </a:r>
            <a:r>
              <a:rPr lang="en-US" sz="1600" dirty="0" smtClean="0">
                <a:ln>
                  <a:solidFill>
                    <a:srgbClr val="FFFFFF">
                      <a:alpha val="0"/>
                    </a:srgbClr>
                  </a:solidFill>
                </a:ln>
                <a:solidFill>
                  <a:srgbClr val="FFFFFF"/>
                </a:solidFill>
              </a:rPr>
              <a:t>2010 &amp; 2013</a:t>
            </a:r>
            <a:endParaRPr lang="en-US" sz="1600" dirty="0">
              <a:ln>
                <a:solidFill>
                  <a:srgbClr val="FFFFFF">
                    <a:alpha val="0"/>
                  </a:srgbClr>
                </a:solidFill>
              </a:ln>
              <a:solidFill>
                <a:srgbClr val="FFFFFF"/>
              </a:solidFill>
            </a:endParaRPr>
          </a:p>
        </p:txBody>
      </p:sp>
      <p:sp>
        <p:nvSpPr>
          <p:cNvPr id="4" name="Rectangle 3"/>
          <p:cNvSpPr/>
          <p:nvPr/>
        </p:nvSpPr>
        <p:spPr>
          <a:xfrm>
            <a:off x="510587" y="6065355"/>
            <a:ext cx="5952270" cy="461665"/>
          </a:xfrm>
          <a:prstGeom prst="rect">
            <a:avLst/>
          </a:prstGeom>
        </p:spPr>
        <p:txBody>
          <a:bodyPr wrap="none">
            <a:spAutoFit/>
          </a:bodyPr>
          <a:lstStyle/>
          <a:p>
            <a:r>
              <a:rPr lang="en-US" dirty="0">
                <a:hlinkClick r:id="rId3"/>
              </a:rPr>
              <a:t>http://</a:t>
            </a:r>
            <a:r>
              <a:rPr lang="en-US" dirty="0" smtClean="0">
                <a:hlinkClick r:id="rId3"/>
              </a:rPr>
              <a:t>support.microsoft.com/kb/2721672</a:t>
            </a:r>
            <a:r>
              <a:rPr lang="en-US" dirty="0" smtClean="0"/>
              <a:t> </a:t>
            </a: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728" y="2016190"/>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25"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323" y="2085066"/>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5402" y="2403026"/>
            <a:ext cx="2437930" cy="727727"/>
          </a:xfrm>
          <a:prstGeom prst="rect">
            <a:avLst/>
          </a:prstGeom>
        </p:spPr>
      </p:pic>
      <p:sp>
        <p:nvSpPr>
          <p:cNvPr id="23" name="Rectangle 22"/>
          <p:cNvSpPr/>
          <p:nvPr/>
        </p:nvSpPr>
        <p:spPr bwMode="auto">
          <a:xfrm>
            <a:off x="9501455"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smtClean="0">
                <a:ln>
                  <a:solidFill>
                    <a:srgbClr val="FFFFFF">
                      <a:alpha val="0"/>
                    </a:srgbClr>
                  </a:solidFill>
                </a:ln>
                <a:solidFill>
                  <a:srgbClr val="FFFFFF"/>
                </a:solidFill>
              </a:rPr>
              <a:t>System Center 2012</a:t>
            </a:r>
            <a:endParaRPr lang="en-US" sz="1600" dirty="0">
              <a:ln>
                <a:solidFill>
                  <a:srgbClr val="FFFFFF">
                    <a:alpha val="0"/>
                  </a:srgbClr>
                </a:solidFill>
              </a:ln>
              <a:solidFill>
                <a:srgbClr val="FFFFFF"/>
              </a:solidFill>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89" y="2131097"/>
            <a:ext cx="2310341" cy="1181726"/>
          </a:xfrm>
          <a:prstGeom prst="rect">
            <a:avLst/>
          </a:prstGeom>
        </p:spPr>
      </p:pic>
    </p:spTree>
    <p:extLst>
      <p:ext uri="{BB962C8B-B14F-4D97-AF65-F5344CB8AC3E}">
        <p14:creationId xmlns:p14="http://schemas.microsoft.com/office/powerpoint/2010/main" val="2611399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smtClean="0">
                <a:latin typeface="Segoe UI Light" pitchFamily="34" charset="0"/>
              </a:rPr>
              <a:t>SUSE SLES 11  sp2</a:t>
            </a:r>
          </a:p>
          <a:p>
            <a:pPr marL="460260" lvl="1" indent="0">
              <a:buNone/>
            </a:pPr>
            <a:r>
              <a:rPr lang="en-US" sz="2000" dirty="0" smtClean="0">
                <a:latin typeface="Segoe UI Light" pitchFamily="34" charset="0"/>
              </a:rPr>
              <a:t>Open SUSE 12.1</a:t>
            </a:r>
          </a:p>
          <a:p>
            <a:pPr marL="460260" lvl="1" indent="0">
              <a:buNone/>
            </a:pPr>
            <a:r>
              <a:rPr lang="en-US" sz="2000" dirty="0" smtClean="0">
                <a:latin typeface="Segoe UI Light" pitchFamily="34" charset="0"/>
              </a:rPr>
              <a:t>CentOS 6.2 by OpenLogic*  </a:t>
            </a:r>
          </a:p>
          <a:p>
            <a:pPr marL="460260" lvl="1" indent="0">
              <a:buNone/>
            </a:pPr>
            <a:r>
              <a:rPr lang="en-US" sz="2000" dirty="0" smtClean="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smtClean="0">
                <a:latin typeface="Segoe UI Light" pitchFamily="34" charset="0"/>
              </a:rPr>
              <a:t>Integration Components</a:t>
            </a:r>
          </a:p>
          <a:p>
            <a:pPr marL="460260" lvl="1" indent="0">
              <a:buNone/>
            </a:pPr>
            <a:r>
              <a:rPr lang="en-US" sz="2000" dirty="0" smtClean="0">
                <a:latin typeface="Segoe UI Light" pitchFamily="34" charset="0"/>
              </a:rPr>
              <a:t>Testing and validation by partners</a:t>
            </a:r>
          </a:p>
          <a:p>
            <a:pPr marL="460260" lvl="1" indent="0">
              <a:buNone/>
            </a:pPr>
            <a:r>
              <a:rPr lang="en-US" sz="2000" dirty="0" smtClean="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smtClean="0"/>
              <a:t>Linux on Windows Azure</a:t>
            </a:r>
            <a:endParaRPr lang="en-US" sz="5400" dirty="0"/>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7370"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564" y="5936069"/>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168" y="4058530"/>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4866"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354" y="1324404"/>
            <a:ext cx="2464555" cy="1486557"/>
          </a:xfrm>
          <a:prstGeom prst="rect">
            <a:avLst/>
          </a:prstGeom>
        </p:spPr>
      </p:pic>
    </p:spTree>
    <p:extLst>
      <p:ext uri="{BB962C8B-B14F-4D97-AF65-F5344CB8AC3E}">
        <p14:creationId xmlns:p14="http://schemas.microsoft.com/office/powerpoint/2010/main" val="3974686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3296408612"/>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IMING" val="|5.7|8.9|.5"/>
</p:tagLst>
</file>

<file path=ppt/tags/tag51.xml><?xml version="1.0" encoding="utf-8"?>
<p:tagLst xmlns:a="http://schemas.openxmlformats.org/drawingml/2006/main" xmlns:r="http://schemas.openxmlformats.org/officeDocument/2006/relationships" xmlns:p="http://schemas.openxmlformats.org/presentationml/2006/main">
  <p:tag name="TIMING" val="|.8|18.8|.5"/>
</p:tagLst>
</file>

<file path=ppt/tags/tag52.xml><?xml version="1.0" encoding="utf-8"?>
<p:tagLst xmlns:a="http://schemas.openxmlformats.org/drawingml/2006/main" xmlns:r="http://schemas.openxmlformats.org/officeDocument/2006/relationships" xmlns:p="http://schemas.openxmlformats.org/presentationml/2006/main">
  <p:tag name="TIMING" val="|.4|44.6|.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4.xml><?xml version="1.0" encoding="utf-8"?>
<p:tagLst xmlns:a="http://schemas.openxmlformats.org/drawingml/2006/main" xmlns:r="http://schemas.openxmlformats.org/officeDocument/2006/relationships" xmlns:p="http://schemas.openxmlformats.org/presentationml/2006/main">
  <p:tag name="TIMING" val="|.3|0|0|.4|.5|.5|.5|.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7.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32FD36C984EB40AEFA6E6E2AAB12FA" ma:contentTypeVersion="2" ma:contentTypeDescription="Create a new document." ma:contentTypeScope="" ma:versionID="3d1accfc905a90cbe2614d6e2fd2ad0e">
  <xsd:schema xmlns:xsd="http://www.w3.org/2001/XMLSchema" xmlns:xs="http://www.w3.org/2001/XMLSchema" xmlns:p="http://schemas.microsoft.com/office/2006/metadata/properties" xmlns:ns2="bcc8f94d-a447-46f5-9a44-4a7959dd4b32" targetNamespace="http://schemas.microsoft.com/office/2006/metadata/properties" ma:root="true" ma:fieldsID="1b0f558d13f855a25e1a34baa1b4cc19" ns2:_="">
    <xsd:import namespace="bcc8f94d-a447-46f5-9a44-4a7959dd4b3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8f94d-a447-46f5-9a44-4a7959dd4b3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BD6FAF-A445-4BDC-9AAA-7E399ADC6057}"/>
</file>

<file path=customXml/itemProps2.xml><?xml version="1.0" encoding="utf-8"?>
<ds:datastoreItem xmlns:ds="http://schemas.openxmlformats.org/officeDocument/2006/customXml" ds:itemID="{F8CF69C5-0497-4CBF-B135-F09D219CA3FA}"/>
</file>

<file path=customXml/itemProps3.xml><?xml version="1.0" encoding="utf-8"?>
<ds:datastoreItem xmlns:ds="http://schemas.openxmlformats.org/officeDocument/2006/customXml" ds:itemID="{09B64BB9-3772-44C2-82F4-DBB5E8349B07}"/>
</file>

<file path=docProps/app.xml><?xml version="1.0" encoding="utf-8"?>
<Properties xmlns="http://schemas.openxmlformats.org/officeDocument/2006/extended-properties" xmlns:vt="http://schemas.openxmlformats.org/officeDocument/2006/docPropsVTypes">
  <Template>MS1444_Windows Azure Template 16x9_r08b</Template>
  <TotalTime>9649</TotalTime>
  <Words>2703</Words>
  <Application>Microsoft Office PowerPoint</Application>
  <PresentationFormat>自定义</PresentationFormat>
  <Paragraphs>629</Paragraphs>
  <Slides>47</Slides>
  <Notes>39</Notes>
  <HiddenSlides>0</HiddenSlides>
  <MMClips>0</MMClips>
  <ScaleCrop>false</ScaleCrop>
  <HeadingPairs>
    <vt:vector size="8" baseType="variant">
      <vt:variant>
        <vt:lpstr>已用的字体</vt:lpstr>
      </vt:variant>
      <vt:variant>
        <vt:i4>9</vt:i4>
      </vt:variant>
      <vt:variant>
        <vt:lpstr>主题</vt:lpstr>
      </vt:variant>
      <vt:variant>
        <vt:i4>11</vt:i4>
      </vt:variant>
      <vt:variant>
        <vt:lpstr>嵌入 OLE 服务器</vt:lpstr>
      </vt:variant>
      <vt:variant>
        <vt:i4>1</vt:i4>
      </vt:variant>
      <vt:variant>
        <vt:lpstr>幻灯片标题</vt:lpstr>
      </vt:variant>
      <vt:variant>
        <vt:i4>47</vt:i4>
      </vt:variant>
    </vt:vector>
  </HeadingPairs>
  <TitlesOfParts>
    <vt:vector size="68" baseType="lpstr">
      <vt:lpstr>Segoe</vt:lpstr>
      <vt:lpstr>Segoe Light</vt:lpstr>
      <vt:lpstr>Segoe Semibold</vt:lpstr>
      <vt:lpstr>Arial</vt:lpstr>
      <vt:lpstr>Calibri</vt:lpstr>
      <vt:lpstr>Consolas</vt:lpstr>
      <vt:lpstr>Segoe UI</vt:lpstr>
      <vt:lpstr>Segoe UI Light</vt:lpstr>
      <vt:lpstr>Wingdings</vt: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5_MS1444_Windows Azure Template 16x9_r08b</vt:lpstr>
      <vt:lpstr>Azure_PPT_template 1</vt:lpstr>
      <vt:lpstr>1_Azure_PPT_template 1</vt:lpstr>
      <vt:lpstr>think-cell Slide</vt:lpstr>
      <vt:lpstr>Windows Azure Virtual Machines</vt:lpstr>
      <vt:lpstr>Agenda</vt:lpstr>
      <vt:lpstr>Windows Azure VMs</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DEMO</vt:lpstr>
      <vt:lpstr>Virtual Machine Availability </vt:lpstr>
      <vt:lpstr>Service Level Agreements </vt:lpstr>
      <vt:lpstr>Fault and Update Domains</vt:lpstr>
      <vt:lpstr>Fault and Update Domains</vt:lpstr>
      <vt:lpstr>Virtual Machine Availability Sets Update Domains are honored by host OS updates</vt:lpstr>
      <vt:lpstr>End to End Highly Available Solution Redundancy at every level</vt:lpstr>
      <vt:lpstr>Demo</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Demo</vt:lpstr>
      <vt:lpstr>Managing VMs</vt:lpstr>
      <vt:lpstr>Manage using existing Tools</vt:lpstr>
      <vt:lpstr>Scripting Capabilities</vt:lpstr>
      <vt:lpstr>What can you do with PowerShell?</vt:lpstr>
      <vt:lpstr>Virtual Machine Management</vt:lpstr>
      <vt:lpstr>Hands-on Lab</vt:lpstr>
      <vt:lpstr>Summary</vt:lpstr>
      <vt:lpstr>PowerPoint 演示文稿</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Virtual Machines</dc:title>
  <dc:creator>Michael Washam</dc:creator>
  <dc:description>Comprehensive presentation that introduces the technical concepts and business value of Windows Azure Virtual Machines and Virtual Networks
by Michael Washammwasham@microsoft.com</dc:description>
  <cp:lastModifiedBy>Lei Zhang</cp:lastModifiedBy>
  <cp:revision>712</cp:revision>
  <cp:lastPrinted>2012-06-13T17:37:07Z</cp:lastPrinted>
  <dcterms:created xsi:type="dcterms:W3CDTF">2006-08-16T00:00:00Z</dcterms:created>
  <dcterms:modified xsi:type="dcterms:W3CDTF">2014-03-22T13:09:40Z</dcterms:modified>
  <cp:version>1.0.3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0x010100D332FD36C984EB40AEFA6E6E2AAB12FA</vt:lpwstr>
  </property>
  <property fmtid="{D5CDD505-2E9C-101B-9397-08002B2CF9AE}" pid="3" name="IsMyDocuments">
    <vt:bool>true</vt:bool>
  </property>
</Properties>
</file>